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76BB"/>
    <a:srgbClr val="F57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67" d="100"/>
          <a:sy n="67" d="100"/>
        </p:scale>
        <p:origin x="21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17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1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66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9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3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1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62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1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57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1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4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BB7DF-BE2D-4B2A-A7F0-EAF6A449B41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59FBE-C168-4B60-95B2-6F60B5919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3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fonts.net/VI-Quan-Tu.font.downloa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ffonts.net/VI-Quan-Tu.font.download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F4D7F1F-8BAD-435A-223F-F331C901B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89774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D7AB44D-84DD-879B-66B7-98EFE230B0D5}"/>
              </a:ext>
            </a:extLst>
          </p:cNvPr>
          <p:cNvSpPr/>
          <p:nvPr/>
        </p:nvSpPr>
        <p:spPr>
          <a:xfrm>
            <a:off x="8478982" y="0"/>
            <a:ext cx="665018" cy="512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CD8000-F660-8AA0-FB4D-6148455F802C}"/>
              </a:ext>
            </a:extLst>
          </p:cNvPr>
          <p:cNvSpPr/>
          <p:nvPr/>
        </p:nvSpPr>
        <p:spPr>
          <a:xfrm>
            <a:off x="0" y="2897747"/>
            <a:ext cx="9144000" cy="3960253"/>
          </a:xfrm>
          <a:prstGeom prst="rect">
            <a:avLst/>
          </a:prstGeom>
          <a:solidFill>
            <a:srgbClr val="F5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042F99-4D52-356B-840F-26C8CE797B9E}"/>
              </a:ext>
            </a:extLst>
          </p:cNvPr>
          <p:cNvSpPr txBox="1"/>
          <p:nvPr/>
        </p:nvSpPr>
        <p:spPr>
          <a:xfrm>
            <a:off x="1841124" y="2452149"/>
            <a:ext cx="5461752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0" dirty="0">
                <a:solidFill>
                  <a:srgbClr val="2276BB"/>
                </a:solidFill>
                <a:latin typeface="VI Quan Tu Hoa" pitchFamily="2" charset="0"/>
                <a:cs typeface="Arial" panose="020B0604020202020204" pitchFamily="34" charset="0"/>
              </a:rPr>
              <a:t>[###]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533FA7-E5C7-EEFC-357E-3DD4BA5FD6F9}"/>
              </a:ext>
            </a:extLst>
          </p:cNvPr>
          <p:cNvSpPr txBox="1"/>
          <p:nvPr/>
        </p:nvSpPr>
        <p:spPr>
          <a:xfrm>
            <a:off x="-4970835" y="6327933"/>
            <a:ext cx="4937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font for the bib is:</a:t>
            </a:r>
          </a:p>
          <a:p>
            <a:r>
              <a:rPr lang="en-US" dirty="0">
                <a:hlinkClick r:id="rId3"/>
              </a:rPr>
              <a:t>https://www.ffonts.net/VI-Quan-Tu.font.download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7CB442-A79B-BE4F-D764-DC0E707D5162}"/>
              </a:ext>
            </a:extLst>
          </p:cNvPr>
          <p:cNvSpPr txBox="1"/>
          <p:nvPr/>
        </p:nvSpPr>
        <p:spPr>
          <a:xfrm>
            <a:off x="2753233" y="5184764"/>
            <a:ext cx="363753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rgbClr val="2276BB"/>
                </a:solidFill>
                <a:latin typeface="VI Quan Tu Hoa" pitchFamily="2" charset="0"/>
                <a:cs typeface="Arial" panose="020B0604020202020204" pitchFamily="34" charset="0"/>
              </a:rPr>
              <a:t>[FIRSTNAME]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7B9CAA-7FD3-E270-43A3-9DD4377CAF61}"/>
              </a:ext>
            </a:extLst>
          </p:cNvPr>
          <p:cNvSpPr txBox="1"/>
          <p:nvPr/>
        </p:nvSpPr>
        <p:spPr>
          <a:xfrm>
            <a:off x="624111" y="5971070"/>
            <a:ext cx="288893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rgbClr val="2276BB"/>
                </a:solidFill>
                <a:latin typeface="VI Quan Tu Hoa" pitchFamily="2" charset="0"/>
                <a:cs typeface="Arial" panose="020B0604020202020204" pitchFamily="34" charset="0"/>
              </a:rPr>
              <a:t>[COUNCIL]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A7E24E-4D33-47B8-883B-646CD5737396}"/>
              </a:ext>
            </a:extLst>
          </p:cNvPr>
          <p:cNvSpPr txBox="1"/>
          <p:nvPr/>
        </p:nvSpPr>
        <p:spPr>
          <a:xfrm>
            <a:off x="3945867" y="5971070"/>
            <a:ext cx="12522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rgbClr val="2276BB"/>
                </a:solidFill>
                <a:latin typeface="VI Quan Tu Hoa" pitchFamily="2" charset="0"/>
                <a:cs typeface="Arial" panose="020B0604020202020204" pitchFamily="34" charset="0"/>
              </a:rPr>
              <a:t>[##]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9C1271-E306-9783-F62E-21DB3A5600FE}"/>
              </a:ext>
            </a:extLst>
          </p:cNvPr>
          <p:cNvSpPr txBox="1"/>
          <p:nvPr/>
        </p:nvSpPr>
        <p:spPr>
          <a:xfrm>
            <a:off x="5398362" y="5971070"/>
            <a:ext cx="373852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000" dirty="0">
                <a:solidFill>
                  <a:srgbClr val="2276BB"/>
                </a:solidFill>
                <a:latin typeface="VI Quan Tu Hoa" pitchFamily="2" charset="0"/>
                <a:cs typeface="Arial" panose="020B0604020202020204" pitchFamily="34" charset="0"/>
              </a:rPr>
              <a:t>NOAC@HOME</a:t>
            </a:r>
          </a:p>
        </p:txBody>
      </p:sp>
    </p:spTree>
    <p:extLst>
      <p:ext uri="{BB962C8B-B14F-4D97-AF65-F5344CB8AC3E}">
        <p14:creationId xmlns:p14="http://schemas.microsoft.com/office/powerpoint/2010/main" val="1281588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CD8000-F660-8AA0-FB4D-6148455F802C}"/>
              </a:ext>
            </a:extLst>
          </p:cNvPr>
          <p:cNvSpPr/>
          <p:nvPr/>
        </p:nvSpPr>
        <p:spPr>
          <a:xfrm>
            <a:off x="0" y="2897747"/>
            <a:ext cx="9144000" cy="3960253"/>
          </a:xfrm>
          <a:prstGeom prst="rect">
            <a:avLst/>
          </a:prstGeom>
          <a:solidFill>
            <a:srgbClr val="227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042F99-4D52-356B-840F-26C8CE797B9E}"/>
              </a:ext>
            </a:extLst>
          </p:cNvPr>
          <p:cNvSpPr txBox="1"/>
          <p:nvPr/>
        </p:nvSpPr>
        <p:spPr>
          <a:xfrm>
            <a:off x="1841124" y="2452149"/>
            <a:ext cx="5461752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0" dirty="0">
                <a:solidFill>
                  <a:schemeClr val="bg1"/>
                </a:solidFill>
                <a:latin typeface="VI Quan Tu Hoa" pitchFamily="2" charset="0"/>
                <a:cs typeface="Arial" panose="020B0604020202020204" pitchFamily="34" charset="0"/>
              </a:rPr>
              <a:t>[###]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533FA7-E5C7-EEFC-357E-3DD4BA5FD6F9}"/>
              </a:ext>
            </a:extLst>
          </p:cNvPr>
          <p:cNvSpPr txBox="1"/>
          <p:nvPr/>
        </p:nvSpPr>
        <p:spPr>
          <a:xfrm>
            <a:off x="-5108887" y="5809684"/>
            <a:ext cx="4937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font for the bib is:</a:t>
            </a:r>
          </a:p>
          <a:p>
            <a:r>
              <a:rPr lang="en-US" dirty="0">
                <a:hlinkClick r:id="rId2"/>
              </a:rPr>
              <a:t>https://www.ffonts.net/VI-Quan-Tu.font.download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7CB442-A79B-BE4F-D764-DC0E707D5162}"/>
              </a:ext>
            </a:extLst>
          </p:cNvPr>
          <p:cNvSpPr txBox="1"/>
          <p:nvPr/>
        </p:nvSpPr>
        <p:spPr>
          <a:xfrm>
            <a:off x="2753233" y="5184764"/>
            <a:ext cx="363753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VI Quan Tu Hoa" pitchFamily="2" charset="0"/>
                <a:cs typeface="Arial" panose="020B0604020202020204" pitchFamily="34" charset="0"/>
              </a:rPr>
              <a:t>[FIRSTNAME]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7B9CAA-7FD3-E270-43A3-9DD4377CAF61}"/>
              </a:ext>
            </a:extLst>
          </p:cNvPr>
          <p:cNvSpPr txBox="1"/>
          <p:nvPr/>
        </p:nvSpPr>
        <p:spPr>
          <a:xfrm>
            <a:off x="624111" y="5971070"/>
            <a:ext cx="288893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VI Quan Tu Hoa" pitchFamily="2" charset="0"/>
                <a:cs typeface="Arial" panose="020B0604020202020204" pitchFamily="34" charset="0"/>
              </a:rPr>
              <a:t>[COUNCIL]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A7E24E-4D33-47B8-883B-646CD5737396}"/>
              </a:ext>
            </a:extLst>
          </p:cNvPr>
          <p:cNvSpPr txBox="1"/>
          <p:nvPr/>
        </p:nvSpPr>
        <p:spPr>
          <a:xfrm>
            <a:off x="3945867" y="5971070"/>
            <a:ext cx="12522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VI Quan Tu Hoa" pitchFamily="2" charset="0"/>
                <a:cs typeface="Arial" panose="020B0604020202020204" pitchFamily="34" charset="0"/>
              </a:rPr>
              <a:t>[##]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9C1271-E306-9783-F62E-21DB3A5600FE}"/>
              </a:ext>
            </a:extLst>
          </p:cNvPr>
          <p:cNvSpPr txBox="1"/>
          <p:nvPr/>
        </p:nvSpPr>
        <p:spPr>
          <a:xfrm>
            <a:off x="5398362" y="5971070"/>
            <a:ext cx="373852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000" dirty="0">
                <a:solidFill>
                  <a:schemeClr val="bg1"/>
                </a:solidFill>
                <a:latin typeface="VI Quan Tu Hoa" pitchFamily="2" charset="0"/>
                <a:cs typeface="Arial" panose="020B0604020202020204" pitchFamily="34" charset="0"/>
              </a:rPr>
              <a:t>NOAC@HOME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FE0BDD-57BE-4B76-78FD-C9F2883C02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88378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D7AB44D-84DD-879B-66B7-98EFE230B0D5}"/>
              </a:ext>
            </a:extLst>
          </p:cNvPr>
          <p:cNvSpPr/>
          <p:nvPr/>
        </p:nvSpPr>
        <p:spPr>
          <a:xfrm>
            <a:off x="8478982" y="0"/>
            <a:ext cx="665018" cy="5126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49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795</TotalTime>
  <Words>62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VI Quan Tu Hoa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Miller</dc:creator>
  <cp:lastModifiedBy>Andrew Miller</cp:lastModifiedBy>
  <cp:revision>3</cp:revision>
  <dcterms:created xsi:type="dcterms:W3CDTF">2022-07-21T13:15:37Z</dcterms:created>
  <dcterms:modified xsi:type="dcterms:W3CDTF">2022-07-22T02:32:06Z</dcterms:modified>
</cp:coreProperties>
</file>