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6858000" cx="12192000"/>
  <p:notesSz cx="6858000" cy="9144000"/>
  <p:embeddedFontLst>
    <p:embeddedFont>
      <p:font typeface="Gill Sans"/>
      <p:regular r:id="rId57"/>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9" roundtripDataSignature="AMtx7mgG4KhlCdhIyhi2zbE6803KrJWf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GillSans-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GillSans-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53"/>
          <p:cNvSpPr/>
          <p:nvPr/>
        </p:nvSpPr>
        <p:spPr>
          <a:xfrm>
            <a:off x="0" y="0"/>
            <a:ext cx="12192000" cy="6858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 name="Google Shape;14;p5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Rockwel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5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 name="Google Shape;16;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 name="Shape 71"/>
        <p:cNvGrpSpPr/>
        <p:nvPr/>
      </p:nvGrpSpPr>
      <p:grpSpPr>
        <a:xfrm>
          <a:off x="0" y="0"/>
          <a:ext cx="0" cy="0"/>
          <a:chOff x="0" y="0"/>
          <a:chExt cx="0" cy="0"/>
        </a:xfrm>
      </p:grpSpPr>
      <p:sp>
        <p:nvSpPr>
          <p:cNvPr id="72" name="Google Shape;72;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6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7" name="Shape 77"/>
        <p:cNvGrpSpPr/>
        <p:nvPr/>
      </p:nvGrpSpPr>
      <p:grpSpPr>
        <a:xfrm>
          <a:off x="0" y="0"/>
          <a:ext cx="0" cy="0"/>
          <a:chOff x="0" y="0"/>
          <a:chExt cx="0" cy="0"/>
        </a:xfrm>
      </p:grpSpPr>
      <p:sp>
        <p:nvSpPr>
          <p:cNvPr id="78" name="Google Shape;78;p6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6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3" name="Google Shape;93;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96" name="Google Shape;96;p57"/>
          <p:cNvPicPr preferRelativeResize="0"/>
          <p:nvPr/>
        </p:nvPicPr>
        <p:blipFill rotWithShape="1">
          <a:blip r:embed="rId2">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5" name="Google Shape;25;p54"/>
          <p:cNvPicPr preferRelativeResize="0"/>
          <p:nvPr/>
        </p:nvPicPr>
        <p:blipFill rotWithShape="1">
          <a:blip r:embed="rId2">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Rockwel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6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6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6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6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 name="Shape 57"/>
        <p:cNvGrpSpPr/>
        <p:nvPr/>
      </p:nvGrpSpPr>
      <p:grpSpPr>
        <a:xfrm>
          <a:off x="0" y="0"/>
          <a:ext cx="0" cy="0"/>
          <a:chOff x="0" y="0"/>
          <a:chExt cx="0" cy="0"/>
        </a:xfrm>
      </p:grpSpPr>
      <p:sp>
        <p:nvSpPr>
          <p:cNvPr id="58" name="Google Shape;58;p6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6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0" name="Google Shape;60;p6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1" name="Google Shape;61;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63"/>
          <p:cNvSpPr/>
          <p:nvPr>
            <p:ph idx="2" type="pic"/>
          </p:nvPr>
        </p:nvSpPr>
        <p:spPr>
          <a:xfrm>
            <a:off x="5183188" y="987425"/>
            <a:ext cx="6172200" cy="4873625"/>
          </a:xfrm>
          <a:prstGeom prst="rect">
            <a:avLst/>
          </a:prstGeom>
          <a:noFill/>
          <a:ln>
            <a:noFill/>
          </a:ln>
        </p:spPr>
      </p:sp>
      <p:sp>
        <p:nvSpPr>
          <p:cNvPr id="67" name="Google Shape;67;p6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2"/>
          <p:cNvSpPr/>
          <p:nvPr/>
        </p:nvSpPr>
        <p:spPr>
          <a:xfrm>
            <a:off x="0" y="0"/>
            <a:ext cx="12192000" cy="6858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 name="Google Shape;7;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Rockwell"/>
              <a:buNone/>
              <a:defRPr b="0" i="0" sz="4400" u="none" cap="none" strike="noStrike">
                <a:solidFill>
                  <a:schemeClr val="lt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 name="Google Shape;9;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 name="Shape 83"/>
        <p:cNvGrpSpPr/>
        <p:nvPr/>
      </p:nvGrpSpPr>
      <p:grpSpPr>
        <a:xfrm>
          <a:off x="0" y="0"/>
          <a:ext cx="0" cy="0"/>
          <a:chOff x="0" y="0"/>
          <a:chExt cx="0" cy="0"/>
        </a:xfrm>
      </p:grpSpPr>
      <p:sp>
        <p:nvSpPr>
          <p:cNvPr id="84" name="Google Shape;84;p56"/>
          <p:cNvSpPr/>
          <p:nvPr/>
        </p:nvSpPr>
        <p:spPr>
          <a:xfrm>
            <a:off x="0" y="0"/>
            <a:ext cx="12192000"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Rockwell"/>
              <a:buNone/>
              <a:defRPr b="0" i="0" sz="4400" u="none" cap="none" strike="noStrike">
                <a:solidFill>
                  <a:schemeClr val="dk1"/>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6" name="Google Shape;86;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Gill Sans"/>
                <a:ea typeface="Gill Sans"/>
                <a:cs typeface="Gill Sans"/>
                <a:sym typeface="Gill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7" name="Google Shape;87;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1.jp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1.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5.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56.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3.jpg"/><Relationship Id="rId4" Type="http://schemas.openxmlformats.org/officeDocument/2006/relationships/image" Target="../media/image53.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7.jpg"/><Relationship Id="rId4" Type="http://schemas.openxmlformats.org/officeDocument/2006/relationships/image" Target="../media/image121.jpg"/><Relationship Id="rId5" Type="http://schemas.openxmlformats.org/officeDocument/2006/relationships/image" Target="../media/image54.jpg"/><Relationship Id="rId6" Type="http://schemas.openxmlformats.org/officeDocument/2006/relationships/image" Target="../media/image57.jpg"/><Relationship Id="rId7"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9.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8.jpg"/><Relationship Id="rId4" Type="http://schemas.openxmlformats.org/officeDocument/2006/relationships/image" Target="../media/image65.jp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6.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9.png"/><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1.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3.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3.jp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2.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6.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75.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7.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9.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8.jpg"/><Relationship Id="rId4" Type="http://schemas.openxmlformats.org/officeDocument/2006/relationships/image" Target="../media/image70.jpg"/><Relationship Id="rId5" Type="http://schemas.openxmlformats.org/officeDocument/2006/relationships/image" Target="../media/image6.jpg"/><Relationship Id="rId6"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2.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8.jp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6.jp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1.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4.jpg"/><Relationship Id="rId4" Type="http://schemas.openxmlformats.org/officeDocument/2006/relationships/image" Target="../media/image74.jpg"/><Relationship Id="rId5" Type="http://schemas.openxmlformats.org/officeDocument/2006/relationships/image" Target="../media/image112.jpg"/><Relationship Id="rId6"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0.jp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83.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22.jp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0.jp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7.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9.jpg"/><Relationship Id="rId4" Type="http://schemas.openxmlformats.org/officeDocument/2006/relationships/image" Target="../media/image81.jpg"/><Relationship Id="rId5" Type="http://schemas.openxmlformats.org/officeDocument/2006/relationships/image" Target="../media/image89.jpg"/><Relationship Id="rId6" Type="http://schemas.openxmlformats.org/officeDocument/2006/relationships/image" Target="../media/image1.png"/><Relationship Id="rId7" Type="http://schemas.openxmlformats.org/officeDocument/2006/relationships/image" Target="../media/image8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6.jpg"/><Relationship Id="rId4" Type="http://schemas.openxmlformats.org/officeDocument/2006/relationships/image" Target="../media/image82.jpg"/><Relationship Id="rId5" Type="http://schemas.openxmlformats.org/officeDocument/2006/relationships/image" Target="../media/image85.jpg"/><Relationship Id="rId6" Type="http://schemas.openxmlformats.org/officeDocument/2006/relationships/image" Target="../media/image120.jp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8.png"/><Relationship Id="rId4" Type="http://schemas.openxmlformats.org/officeDocument/2006/relationships/image" Target="../media/image6.jpg"/><Relationship Id="rId5"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5.jpg"/><Relationship Id="rId4" Type="http://schemas.openxmlformats.org/officeDocument/2006/relationships/image" Target="../media/image93.jpg"/><Relationship Id="rId5" Type="http://schemas.openxmlformats.org/officeDocument/2006/relationships/image" Target="../media/image107.jpg"/><Relationship Id="rId6"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6.jpg"/><Relationship Id="rId4" Type="http://schemas.openxmlformats.org/officeDocument/2006/relationships/image" Target="../media/image124.jpg"/><Relationship Id="rId5" Type="http://schemas.openxmlformats.org/officeDocument/2006/relationships/image" Target="../media/image101.jpg"/><Relationship Id="rId6"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0.jpg"/><Relationship Id="rId4" Type="http://schemas.openxmlformats.org/officeDocument/2006/relationships/image" Target="../media/image99.jpg"/><Relationship Id="rId5" Type="http://schemas.openxmlformats.org/officeDocument/2006/relationships/image" Target="../media/image97.jpg"/><Relationship Id="rId6" Type="http://schemas.openxmlformats.org/officeDocument/2006/relationships/image" Target="../media/image102.jpg"/><Relationship Id="rId7"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05.jpg"/><Relationship Id="rId4" Type="http://schemas.openxmlformats.org/officeDocument/2006/relationships/image" Target="../media/image104.jpg"/><Relationship Id="rId5" Type="http://schemas.openxmlformats.org/officeDocument/2006/relationships/image" Target="../media/image110.jpg"/><Relationship Id="rId6"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23.png"/><Relationship Id="rId4" Type="http://schemas.openxmlformats.org/officeDocument/2006/relationships/image" Target="../media/image114.png"/><Relationship Id="rId5"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17.jp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3.jpg"/><Relationship Id="rId4" Type="http://schemas.openxmlformats.org/officeDocument/2006/relationships/image" Target="../media/image108.jpg"/><Relationship Id="rId5" Type="http://schemas.openxmlformats.org/officeDocument/2006/relationships/image" Target="../media/image115.jpg"/><Relationship Id="rId6"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16.png"/><Relationship Id="rId4" Type="http://schemas.openxmlformats.org/officeDocument/2006/relationships/image" Target="../media/image111.jpg"/><Relationship Id="rId5" Type="http://schemas.openxmlformats.org/officeDocument/2006/relationships/image" Target="../media/image1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4.jp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9.jp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125.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13.jp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50.jpg"/><Relationship Id="rId5" Type="http://schemas.openxmlformats.org/officeDocument/2006/relationships/image" Target="../media/image22.jp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20" Type="http://schemas.openxmlformats.org/officeDocument/2006/relationships/image" Target="../media/image29.png"/><Relationship Id="rId22" Type="http://schemas.openxmlformats.org/officeDocument/2006/relationships/image" Target="../media/image40.png"/><Relationship Id="rId21" Type="http://schemas.openxmlformats.org/officeDocument/2006/relationships/image" Target="../media/image61.png"/><Relationship Id="rId24" Type="http://schemas.openxmlformats.org/officeDocument/2006/relationships/image" Target="../media/image32.png"/><Relationship Id="rId23"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37.png"/><Relationship Id="rId26" Type="http://schemas.openxmlformats.org/officeDocument/2006/relationships/image" Target="../media/image39.png"/><Relationship Id="rId25" Type="http://schemas.openxmlformats.org/officeDocument/2006/relationships/image" Target="../media/image34.png"/><Relationship Id="rId28" Type="http://schemas.openxmlformats.org/officeDocument/2006/relationships/image" Target="../media/image35.png"/><Relationship Id="rId27" Type="http://schemas.openxmlformats.org/officeDocument/2006/relationships/image" Target="../media/image41.png"/><Relationship Id="rId5" Type="http://schemas.openxmlformats.org/officeDocument/2006/relationships/image" Target="../media/image52.png"/><Relationship Id="rId6" Type="http://schemas.openxmlformats.org/officeDocument/2006/relationships/image" Target="../media/image16.png"/><Relationship Id="rId29" Type="http://schemas.openxmlformats.org/officeDocument/2006/relationships/image" Target="../media/image43.png"/><Relationship Id="rId7" Type="http://schemas.openxmlformats.org/officeDocument/2006/relationships/image" Target="../media/image20.png"/><Relationship Id="rId8" Type="http://schemas.openxmlformats.org/officeDocument/2006/relationships/image" Target="../media/image23.png"/><Relationship Id="rId31" Type="http://schemas.openxmlformats.org/officeDocument/2006/relationships/image" Target="../media/image42.png"/><Relationship Id="rId30" Type="http://schemas.openxmlformats.org/officeDocument/2006/relationships/image" Target="../media/image46.png"/><Relationship Id="rId11" Type="http://schemas.openxmlformats.org/officeDocument/2006/relationships/image" Target="../media/image21.png"/><Relationship Id="rId33" Type="http://schemas.openxmlformats.org/officeDocument/2006/relationships/image" Target="../media/image44.png"/><Relationship Id="rId10" Type="http://schemas.openxmlformats.org/officeDocument/2006/relationships/image" Target="../media/image17.png"/><Relationship Id="rId32" Type="http://schemas.openxmlformats.org/officeDocument/2006/relationships/image" Target="../media/image47.png"/><Relationship Id="rId13" Type="http://schemas.openxmlformats.org/officeDocument/2006/relationships/image" Target="../media/image25.png"/><Relationship Id="rId35" Type="http://schemas.openxmlformats.org/officeDocument/2006/relationships/image" Target="../media/image49.png"/><Relationship Id="rId12" Type="http://schemas.openxmlformats.org/officeDocument/2006/relationships/image" Target="../media/image24.png"/><Relationship Id="rId34" Type="http://schemas.openxmlformats.org/officeDocument/2006/relationships/image" Target="../media/image45.png"/><Relationship Id="rId15" Type="http://schemas.openxmlformats.org/officeDocument/2006/relationships/image" Target="../media/image28.png"/><Relationship Id="rId14" Type="http://schemas.openxmlformats.org/officeDocument/2006/relationships/image" Target="../media/image27.png"/><Relationship Id="rId36" Type="http://schemas.openxmlformats.org/officeDocument/2006/relationships/image" Target="../media/image48.png"/><Relationship Id="rId17" Type="http://schemas.openxmlformats.org/officeDocument/2006/relationships/image" Target="../media/image33.png"/><Relationship Id="rId16" Type="http://schemas.openxmlformats.org/officeDocument/2006/relationships/image" Target="../media/image36.png"/><Relationship Id="rId19" Type="http://schemas.openxmlformats.org/officeDocument/2006/relationships/image" Target="../media/image38.png"/><Relationship Id="rId1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
          <p:cNvPicPr preferRelativeResize="0"/>
          <p:nvPr/>
        </p:nvPicPr>
        <p:blipFill>
          <a:blip r:embed="rId3">
            <a:alphaModFix/>
          </a:blip>
          <a:stretch>
            <a:fillRect/>
          </a:stretch>
        </p:blipFill>
        <p:spPr>
          <a:xfrm>
            <a:off x="6629238" y="208575"/>
            <a:ext cx="3396634" cy="1898126"/>
          </a:xfrm>
          <a:prstGeom prst="rect">
            <a:avLst/>
          </a:prstGeom>
          <a:noFill/>
          <a:ln>
            <a:noFill/>
          </a:ln>
        </p:spPr>
      </p:pic>
      <p:sp>
        <p:nvSpPr>
          <p:cNvPr id="102" name="Google Shape;102;p1"/>
          <p:cNvSpPr txBox="1"/>
          <p:nvPr>
            <p:ph type="ctrTitle"/>
          </p:nvPr>
        </p:nvSpPr>
        <p:spPr>
          <a:xfrm>
            <a:off x="4675905" y="3407815"/>
            <a:ext cx="7401307" cy="16557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CFB87C"/>
              </a:buClr>
              <a:buSzPts val="4400"/>
              <a:buFont typeface="Rockwell"/>
              <a:buNone/>
            </a:pPr>
            <a:r>
              <a:rPr lang="en-US" sz="4400">
                <a:solidFill>
                  <a:srgbClr val="CFB87C"/>
                </a:solidFill>
              </a:rPr>
              <a:t>“</a:t>
            </a:r>
            <a:r>
              <a:rPr i="1" lang="en-US" sz="4400">
                <a:solidFill>
                  <a:srgbClr val="CFB87C"/>
                </a:solidFill>
              </a:rPr>
              <a:t>Seek New Heights</a:t>
            </a:r>
            <a:r>
              <a:rPr lang="en-US" sz="4400">
                <a:solidFill>
                  <a:srgbClr val="CFB87C"/>
                </a:solidFill>
              </a:rPr>
              <a:t>” </a:t>
            </a:r>
            <a:br>
              <a:rPr lang="en-US" sz="4400">
                <a:solidFill>
                  <a:srgbClr val="CFB87C"/>
                </a:solidFill>
              </a:rPr>
            </a:br>
            <a:r>
              <a:rPr lang="en-US" sz="2400">
                <a:solidFill>
                  <a:srgbClr val="CFB87C"/>
                </a:solidFill>
              </a:rPr>
              <a:t>at the </a:t>
            </a:r>
            <a:br>
              <a:rPr lang="en-US" sz="4400">
                <a:solidFill>
                  <a:srgbClr val="CFB87C"/>
                </a:solidFill>
              </a:rPr>
            </a:br>
            <a:r>
              <a:rPr b="1" lang="en-US" sz="4400">
                <a:solidFill>
                  <a:srgbClr val="CFB87C"/>
                </a:solidFill>
              </a:rPr>
              <a:t>2024 National </a:t>
            </a:r>
            <a:br>
              <a:rPr b="1" lang="en-US" sz="4400">
                <a:solidFill>
                  <a:srgbClr val="CFB87C"/>
                </a:solidFill>
              </a:rPr>
            </a:br>
            <a:r>
              <a:rPr b="1" lang="en-US" sz="4400">
                <a:solidFill>
                  <a:srgbClr val="CFB87C"/>
                </a:solidFill>
              </a:rPr>
              <a:t>Order of the Arrow Conference</a:t>
            </a:r>
            <a:endParaRPr/>
          </a:p>
        </p:txBody>
      </p:sp>
      <p:sp>
        <p:nvSpPr>
          <p:cNvPr id="103" name="Google Shape;103;p1"/>
          <p:cNvSpPr txBox="1"/>
          <p:nvPr>
            <p:ph idx="1" type="subTitle"/>
          </p:nvPr>
        </p:nvSpPr>
        <p:spPr>
          <a:xfrm>
            <a:off x="4947558" y="5063577"/>
            <a:ext cx="6760028" cy="108228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CFB87C"/>
              </a:buClr>
              <a:buSzPts val="2800"/>
              <a:buNone/>
            </a:pPr>
            <a:r>
              <a:rPr b="1" lang="en-US" sz="2800">
                <a:solidFill>
                  <a:srgbClr val="CFB87C"/>
                </a:solidFill>
                <a:latin typeface="Rockwell"/>
                <a:ea typeface="Rockwell"/>
                <a:cs typeface="Rockwell"/>
                <a:sym typeface="Rockwell"/>
              </a:rPr>
              <a:t>July 29 – August 3, 2024</a:t>
            </a:r>
            <a:endParaRPr/>
          </a:p>
          <a:p>
            <a:pPr indent="0" lvl="0" marL="0" rtl="0" algn="ctr">
              <a:lnSpc>
                <a:spcPct val="90000"/>
              </a:lnSpc>
              <a:spcBef>
                <a:spcPts val="1000"/>
              </a:spcBef>
              <a:spcAft>
                <a:spcPts val="0"/>
              </a:spcAft>
              <a:buClr>
                <a:srgbClr val="CFB87C"/>
              </a:buClr>
              <a:buSzPts val="1800"/>
              <a:buNone/>
            </a:pPr>
            <a:r>
              <a:rPr lang="en-US" sz="1800">
                <a:solidFill>
                  <a:srgbClr val="CFB87C"/>
                </a:solidFill>
                <a:latin typeface="Rockwell"/>
                <a:ea typeface="Rockwell"/>
                <a:cs typeface="Rockwell"/>
                <a:sym typeface="Rockwell"/>
              </a:rPr>
              <a:t>University of Colorado Boulder</a:t>
            </a:r>
            <a:endParaRPr/>
          </a:p>
        </p:txBody>
      </p:sp>
      <p:pic>
        <p:nvPicPr>
          <p:cNvPr id="104" name="Google Shape;104;p1"/>
          <p:cNvPicPr preferRelativeResize="0"/>
          <p:nvPr/>
        </p:nvPicPr>
        <p:blipFill rotWithShape="1">
          <a:blip r:embed="rId4">
            <a:alphaModFix/>
          </a:blip>
          <a:srcRect b="0" l="0" r="0" t="0"/>
          <a:stretch/>
        </p:blipFill>
        <p:spPr>
          <a:xfrm>
            <a:off x="0" y="0"/>
            <a:ext cx="4567535" cy="6858000"/>
          </a:xfrm>
          <a:prstGeom prst="rect">
            <a:avLst/>
          </a:prstGeom>
          <a:noFill/>
          <a:ln>
            <a:noFill/>
          </a:ln>
        </p:spPr>
      </p:pic>
      <p:pic>
        <p:nvPicPr>
          <p:cNvPr id="105" name="Google Shape;105;p1"/>
          <p:cNvPicPr preferRelativeResize="0"/>
          <p:nvPr/>
        </p:nvPicPr>
        <p:blipFill rotWithShape="1">
          <a:blip r:embed="rId5">
            <a:alphaModFix/>
          </a:blip>
          <a:srcRect b="0" l="0" r="0" t="0"/>
          <a:stretch/>
        </p:blipFill>
        <p:spPr>
          <a:xfrm>
            <a:off x="11326586" y="5989000"/>
            <a:ext cx="762000" cy="762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ckwell"/>
              <a:buNone/>
            </a:pPr>
            <a:r>
              <a:t/>
            </a:r>
            <a:endParaRPr/>
          </a:p>
        </p:txBody>
      </p:sp>
      <p:pic>
        <p:nvPicPr>
          <p:cNvPr id="217" name="Google Shape;217;p10"/>
          <p:cNvPicPr preferRelativeResize="0"/>
          <p:nvPr>
            <p:ph idx="1" type="body"/>
          </p:nvPr>
        </p:nvPicPr>
        <p:blipFill rotWithShape="1">
          <a:blip r:embed="rId3">
            <a:alphaModFix/>
          </a:blip>
          <a:srcRect b="0" l="0" r="0" t="0"/>
          <a:stretch/>
        </p:blipFill>
        <p:spPr>
          <a:xfrm>
            <a:off x="-1" y="0"/>
            <a:ext cx="12192001" cy="6858000"/>
          </a:xfrm>
          <a:prstGeom prst="rect">
            <a:avLst/>
          </a:prstGeom>
          <a:noFill/>
          <a:ln>
            <a:noFill/>
          </a:ln>
        </p:spPr>
      </p:pic>
      <p:pic>
        <p:nvPicPr>
          <p:cNvPr id="218" name="Google Shape;218;p10"/>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11"/>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posing for a photo&#10;&#10;Description automatically generated" id="224" name="Google Shape;224;p11"/>
          <p:cNvPicPr preferRelativeResize="0"/>
          <p:nvPr>
            <p:ph idx="1" type="body"/>
          </p:nvPr>
        </p:nvPicPr>
        <p:blipFill rotWithShape="1">
          <a:blip r:embed="rId3">
            <a:alphaModFix/>
          </a:blip>
          <a:srcRect b="0" l="0" r="0" t="0"/>
          <a:stretch/>
        </p:blipFill>
        <p:spPr>
          <a:xfrm>
            <a:off x="20" y="1282"/>
            <a:ext cx="12191980" cy="6856718"/>
          </a:xfrm>
          <a:prstGeom prst="rect">
            <a:avLst/>
          </a:prstGeom>
          <a:noFill/>
          <a:ln>
            <a:noFill/>
          </a:ln>
        </p:spPr>
      </p:pic>
      <p:pic>
        <p:nvPicPr>
          <p:cNvPr id="225" name="Google Shape;225;p11"/>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9" name="Shape 229"/>
        <p:cNvGrpSpPr/>
        <p:nvPr/>
      </p:nvGrpSpPr>
      <p:grpSpPr>
        <a:xfrm>
          <a:off x="0" y="0"/>
          <a:ext cx="0" cy="0"/>
          <a:chOff x="0" y="0"/>
          <a:chExt cx="0" cy="0"/>
        </a:xfrm>
      </p:grpSpPr>
      <p:sp>
        <p:nvSpPr>
          <p:cNvPr id="230" name="Google Shape;230;p12"/>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mountain, outdoor, sky, landscape&#10;&#10;Description automatically generated" id="231" name="Google Shape;231;p12"/>
          <p:cNvPicPr preferRelativeResize="0"/>
          <p:nvPr/>
        </p:nvPicPr>
        <p:blipFill rotWithShape="1">
          <a:blip r:embed="rId3">
            <a:alphaModFix amt="50000"/>
          </a:blip>
          <a:srcRect b="0" l="0" r="0" t="0"/>
          <a:stretch/>
        </p:blipFill>
        <p:spPr>
          <a:xfrm>
            <a:off x="0" y="0"/>
            <a:ext cx="12192000" cy="6858000"/>
          </a:xfrm>
          <a:prstGeom prst="rect">
            <a:avLst/>
          </a:prstGeom>
          <a:noFill/>
          <a:ln>
            <a:noFill/>
          </a:ln>
        </p:spPr>
      </p:pic>
      <p:sp>
        <p:nvSpPr>
          <p:cNvPr id="232" name="Google Shape;232;p12"/>
          <p:cNvSpPr txBox="1"/>
          <p:nvPr/>
        </p:nvSpPr>
        <p:spPr>
          <a:xfrm>
            <a:off x="885217" y="811077"/>
            <a:ext cx="10311319" cy="2900518"/>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CFB87C"/>
              </a:buClr>
              <a:buSzPts val="4400"/>
              <a:buFont typeface="Rockwell"/>
              <a:buNone/>
            </a:pPr>
            <a:r>
              <a:rPr b="0" i="0" lang="en-US" sz="4400" u="none" cap="none" strike="noStrike">
                <a:solidFill>
                  <a:srgbClr val="CFB87C"/>
                </a:solidFill>
                <a:latin typeface="Rockwell"/>
                <a:ea typeface="Rockwell"/>
                <a:cs typeface="Rockwell"/>
                <a:sym typeface="Rockwell"/>
              </a:rPr>
              <a:t>The University of Colorado Boulder</a:t>
            </a:r>
            <a:endParaRPr/>
          </a:p>
        </p:txBody>
      </p:sp>
      <p:pic>
        <p:nvPicPr>
          <p:cNvPr id="233" name="Google Shape;233;p12"/>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7" name="Shape 237"/>
        <p:cNvGrpSpPr/>
        <p:nvPr/>
      </p:nvGrpSpPr>
      <p:grpSpPr>
        <a:xfrm>
          <a:off x="0" y="0"/>
          <a:ext cx="0" cy="0"/>
          <a:chOff x="0" y="0"/>
          <a:chExt cx="0" cy="0"/>
        </a:xfrm>
      </p:grpSpPr>
      <p:sp>
        <p:nvSpPr>
          <p:cNvPr id="238" name="Google Shape;238;p13"/>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39" name="Google Shape;239;p13"/>
          <p:cNvSpPr txBox="1"/>
          <p:nvPr/>
        </p:nvSpPr>
        <p:spPr>
          <a:xfrm>
            <a:off x="236869" y="388308"/>
            <a:ext cx="9771034" cy="102142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CFB87C"/>
              </a:buClr>
              <a:buSzPts val="4400"/>
              <a:buFont typeface="Rockwell"/>
              <a:buNone/>
            </a:pPr>
            <a:r>
              <a:rPr b="0" i="0" lang="en-US" sz="4400" u="none" cap="none" strike="noStrike">
                <a:solidFill>
                  <a:srgbClr val="CFB87C"/>
                </a:solidFill>
                <a:latin typeface="Rockwell"/>
                <a:ea typeface="Rockwell"/>
                <a:cs typeface="Rockwell"/>
                <a:sym typeface="Rockwell"/>
              </a:rPr>
              <a:t>The University of Colorado Boulder</a:t>
            </a:r>
            <a:endParaRPr/>
          </a:p>
        </p:txBody>
      </p:sp>
      <p:cxnSp>
        <p:nvCxnSpPr>
          <p:cNvPr id="240" name="Google Shape;240;p13"/>
          <p:cNvCxnSpPr/>
          <p:nvPr/>
        </p:nvCxnSpPr>
        <p:spPr>
          <a:xfrm rot="10800000">
            <a:off x="126210" y="1440584"/>
            <a:ext cx="6211960" cy="0"/>
          </a:xfrm>
          <a:prstGeom prst="straightConnector1">
            <a:avLst/>
          </a:prstGeom>
          <a:noFill/>
          <a:ln cap="flat" cmpd="sng" w="12700">
            <a:solidFill>
              <a:schemeClr val="accent2"/>
            </a:solidFill>
            <a:prstDash val="solid"/>
            <a:miter lim="800000"/>
            <a:headEnd len="sm" w="sm" type="none"/>
            <a:tailEnd len="sm" w="sm" type="none"/>
          </a:ln>
        </p:spPr>
      </p:cxnSp>
      <p:sp>
        <p:nvSpPr>
          <p:cNvPr id="241" name="Google Shape;241;p13"/>
          <p:cNvSpPr/>
          <p:nvPr/>
        </p:nvSpPr>
        <p:spPr>
          <a:xfrm>
            <a:off x="126206" y="115193"/>
            <a:ext cx="11939588" cy="6627614"/>
          </a:xfrm>
          <a:prstGeom prst="rect">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2" name="Google Shape;242;p13"/>
          <p:cNvSpPr txBox="1"/>
          <p:nvPr>
            <p:ph idx="1" type="body"/>
          </p:nvPr>
        </p:nvSpPr>
        <p:spPr>
          <a:xfrm>
            <a:off x="426720" y="4524343"/>
            <a:ext cx="11308079" cy="151993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CFB87C"/>
              </a:buClr>
              <a:buSzPts val="2400"/>
              <a:buNone/>
            </a:pPr>
            <a:r>
              <a:rPr lang="en-US" sz="2400">
                <a:solidFill>
                  <a:srgbClr val="CFB87C"/>
                </a:solidFill>
              </a:rPr>
              <a:t>Founded in 1876,  at CU Boulder, undergraduate and graduate students put their knowledge to use in areas of study ranging from archaeological finds in the arctic to improving the classroom experience to working with NASA to conduct research in space. CU Boulder is a member of the prestigious Association of American Universities and is one of the most beautiful campuses in the nation.</a:t>
            </a:r>
            <a:endParaRPr/>
          </a:p>
        </p:txBody>
      </p:sp>
      <p:pic>
        <p:nvPicPr>
          <p:cNvPr id="243" name="Google Shape;243;p13"/>
          <p:cNvPicPr preferRelativeResize="0"/>
          <p:nvPr/>
        </p:nvPicPr>
        <p:blipFill rotWithShape="1">
          <a:blip r:embed="rId3">
            <a:alphaModFix/>
          </a:blip>
          <a:srcRect b="0" l="0" r="0" t="0"/>
          <a:stretch/>
        </p:blipFill>
        <p:spPr>
          <a:xfrm>
            <a:off x="6486290" y="1904892"/>
            <a:ext cx="3521613" cy="2142544"/>
          </a:xfrm>
          <a:prstGeom prst="rect">
            <a:avLst/>
          </a:prstGeom>
          <a:noFill/>
          <a:ln>
            <a:noFill/>
          </a:ln>
        </p:spPr>
      </p:pic>
      <p:sp>
        <p:nvSpPr>
          <p:cNvPr id="244" name="Google Shape;244;p13"/>
          <p:cNvSpPr txBox="1"/>
          <p:nvPr/>
        </p:nvSpPr>
        <p:spPr>
          <a:xfrm>
            <a:off x="6486290" y="4076639"/>
            <a:ext cx="3816126" cy="465957"/>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CFB87C"/>
              </a:buClr>
              <a:buSzPts val="1476"/>
              <a:buFont typeface="Arial"/>
              <a:buNone/>
            </a:pPr>
            <a:r>
              <a:rPr b="0" i="0" lang="en-US" sz="1476" u="none" cap="none" strike="noStrike">
                <a:solidFill>
                  <a:srgbClr val="CFB87C"/>
                </a:solidFill>
                <a:latin typeface="Gill Sans"/>
                <a:ea typeface="Gill Sans"/>
                <a:cs typeface="Gill Sans"/>
                <a:sym typeface="Gill Sans"/>
              </a:rPr>
              <a:t>“Old Main” in the late 19</a:t>
            </a:r>
            <a:r>
              <a:rPr b="0" baseline="30000" i="0" lang="en-US" sz="1476" u="none" cap="none" strike="noStrike">
                <a:solidFill>
                  <a:srgbClr val="CFB87C"/>
                </a:solidFill>
                <a:latin typeface="Gill Sans"/>
                <a:ea typeface="Gill Sans"/>
                <a:cs typeface="Gill Sans"/>
                <a:sym typeface="Gill Sans"/>
              </a:rPr>
              <a:t>th</a:t>
            </a:r>
            <a:r>
              <a:rPr b="0" i="0" lang="en-US" sz="1476" u="none" cap="none" strike="noStrike">
                <a:solidFill>
                  <a:srgbClr val="CFB87C"/>
                </a:solidFill>
                <a:latin typeface="Gill Sans"/>
                <a:ea typeface="Gill Sans"/>
                <a:cs typeface="Gill Sans"/>
                <a:sym typeface="Gill Sans"/>
              </a:rPr>
              <a:t> century</a:t>
            </a:r>
            <a:endParaRPr b="0" i="0" sz="1800" u="none" cap="none" strike="noStrike">
              <a:solidFill>
                <a:srgbClr val="CFB87C"/>
              </a:solidFill>
              <a:latin typeface="Gill Sans"/>
              <a:ea typeface="Gill Sans"/>
              <a:cs typeface="Gill Sans"/>
              <a:sym typeface="Gill Sans"/>
            </a:endParaRPr>
          </a:p>
        </p:txBody>
      </p:sp>
      <p:pic>
        <p:nvPicPr>
          <p:cNvPr id="245" name="Google Shape;245;p13"/>
          <p:cNvPicPr preferRelativeResize="0"/>
          <p:nvPr/>
        </p:nvPicPr>
        <p:blipFill rotWithShape="1">
          <a:blip r:embed="rId4">
            <a:alphaModFix/>
          </a:blip>
          <a:srcRect b="0" l="0" r="0" t="0"/>
          <a:stretch/>
        </p:blipFill>
        <p:spPr>
          <a:xfrm>
            <a:off x="2184097" y="1904892"/>
            <a:ext cx="2827630" cy="2067851"/>
          </a:xfrm>
          <a:prstGeom prst="rect">
            <a:avLst/>
          </a:prstGeom>
          <a:noFill/>
          <a:ln>
            <a:noFill/>
          </a:ln>
        </p:spPr>
      </p:pic>
      <p:pic>
        <p:nvPicPr>
          <p:cNvPr id="246" name="Google Shape;246;p13"/>
          <p:cNvPicPr preferRelativeResize="0"/>
          <p:nvPr/>
        </p:nvPicPr>
        <p:blipFill rotWithShape="1">
          <a:blip r:embed="rId5">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outdoor, building, car, sky&#10;&#10;Description automatically generated" id="252" name="Google Shape;252;p14"/>
          <p:cNvPicPr preferRelativeResize="0"/>
          <p:nvPr/>
        </p:nvPicPr>
        <p:blipFill rotWithShape="1">
          <a:blip r:embed="rId3">
            <a:alphaModFix/>
          </a:blip>
          <a:srcRect b="0" l="0" r="-3" t="0"/>
          <a:stretch/>
        </p:blipFill>
        <p:spPr>
          <a:xfrm>
            <a:off x="20" y="10"/>
            <a:ext cx="7215381" cy="2969294"/>
          </a:xfrm>
          <a:custGeom>
            <a:rect b="b" l="l" r="r" t="t"/>
            <a:pathLst>
              <a:path extrusionOk="0" h="2969304" w="7215401">
                <a:moveTo>
                  <a:pt x="0" y="0"/>
                </a:moveTo>
                <a:lnTo>
                  <a:pt x="677334" y="0"/>
                </a:lnTo>
                <a:lnTo>
                  <a:pt x="1168036" y="0"/>
                </a:lnTo>
                <a:lnTo>
                  <a:pt x="1205499" y="0"/>
                </a:lnTo>
                <a:lnTo>
                  <a:pt x="1647632" y="0"/>
                </a:lnTo>
                <a:lnTo>
                  <a:pt x="7215401" y="0"/>
                </a:lnTo>
                <a:lnTo>
                  <a:pt x="5840224" y="2969304"/>
                </a:lnTo>
                <a:lnTo>
                  <a:pt x="0" y="2969304"/>
                </a:lnTo>
                <a:close/>
              </a:path>
            </a:pathLst>
          </a:custGeom>
          <a:noFill/>
          <a:ln>
            <a:noFill/>
          </a:ln>
        </p:spPr>
      </p:pic>
      <p:pic>
        <p:nvPicPr>
          <p:cNvPr descr="A picture containing window, stairs, handrail, baluster&#10;&#10;Description automatically generated" id="253" name="Google Shape;253;p14"/>
          <p:cNvPicPr preferRelativeResize="0"/>
          <p:nvPr/>
        </p:nvPicPr>
        <p:blipFill rotWithShape="1">
          <a:blip r:embed="rId4">
            <a:alphaModFix/>
          </a:blip>
          <a:srcRect b="0" l="0" r="-3" t="0"/>
          <a:stretch/>
        </p:blipFill>
        <p:spPr>
          <a:xfrm>
            <a:off x="5622233" y="10"/>
            <a:ext cx="6569769" cy="3750724"/>
          </a:xfrm>
          <a:custGeom>
            <a:rect b="b" l="l" r="r" t="t"/>
            <a:pathLst>
              <a:path extrusionOk="0" h="3750734" w="6569769">
                <a:moveTo>
                  <a:pt x="1738471" y="0"/>
                </a:moveTo>
                <a:lnTo>
                  <a:pt x="6569769" y="0"/>
                </a:lnTo>
                <a:lnTo>
                  <a:pt x="6569769" y="3750734"/>
                </a:lnTo>
                <a:lnTo>
                  <a:pt x="0" y="3750734"/>
                </a:lnTo>
                <a:close/>
              </a:path>
            </a:pathLst>
          </a:custGeom>
          <a:noFill/>
          <a:ln>
            <a:noFill/>
          </a:ln>
        </p:spPr>
      </p:pic>
      <p:pic>
        <p:nvPicPr>
          <p:cNvPr descr="A picture containing outdoor, tree, sky, grass&#10;&#10;Description automatically generated" id="254" name="Google Shape;254;p14"/>
          <p:cNvPicPr preferRelativeResize="0"/>
          <p:nvPr/>
        </p:nvPicPr>
        <p:blipFill rotWithShape="1">
          <a:blip r:embed="rId5">
            <a:alphaModFix/>
          </a:blip>
          <a:srcRect b="0" l="0" r="0" t="0"/>
          <a:stretch/>
        </p:blipFill>
        <p:spPr>
          <a:xfrm>
            <a:off x="4182011" y="3887894"/>
            <a:ext cx="8009991" cy="2970106"/>
          </a:xfrm>
          <a:custGeom>
            <a:rect b="b" l="l" r="r" t="t"/>
            <a:pathLst>
              <a:path extrusionOk="0" h="2970106" w="8009991">
                <a:moveTo>
                  <a:pt x="1376648" y="0"/>
                </a:moveTo>
                <a:lnTo>
                  <a:pt x="8009991" y="0"/>
                </a:lnTo>
                <a:lnTo>
                  <a:pt x="8009991" y="2970106"/>
                </a:lnTo>
                <a:lnTo>
                  <a:pt x="0" y="2970106"/>
                </a:lnTo>
                <a:close/>
              </a:path>
            </a:pathLst>
          </a:custGeom>
          <a:noFill/>
          <a:ln>
            <a:noFill/>
          </a:ln>
        </p:spPr>
      </p:pic>
      <p:pic>
        <p:nvPicPr>
          <p:cNvPr descr="A picture containing indoor, floor, wall, interior design&#10;&#10;Description automatically generated" id="255" name="Google Shape;255;p14"/>
          <p:cNvPicPr preferRelativeResize="0"/>
          <p:nvPr/>
        </p:nvPicPr>
        <p:blipFill rotWithShape="1">
          <a:blip r:embed="rId6">
            <a:alphaModFix/>
          </a:blip>
          <a:srcRect b="0" l="0" r="0" t="0"/>
          <a:stretch/>
        </p:blipFill>
        <p:spPr>
          <a:xfrm>
            <a:off x="1" y="3106464"/>
            <a:ext cx="6209553" cy="3751536"/>
          </a:xfrm>
          <a:custGeom>
            <a:rect b="b" l="l" r="r" t="t"/>
            <a:pathLst>
              <a:path extrusionOk="0" h="3751536" w="6209553">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ln>
            <a:noFill/>
          </a:ln>
        </p:spPr>
      </p:pic>
      <p:pic>
        <p:nvPicPr>
          <p:cNvPr id="256" name="Google Shape;256;p14"/>
          <p:cNvPicPr preferRelativeResize="0"/>
          <p:nvPr/>
        </p:nvPicPr>
        <p:blipFill>
          <a:blip r:embed="rId7">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p15"/>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62" name="Google Shape;262;p15"/>
          <p:cNvPicPr preferRelativeResize="0"/>
          <p:nvPr/>
        </p:nvPicPr>
        <p:blipFill rotWithShape="1">
          <a:blip r:embed="rId3">
            <a:alphaModFix/>
          </a:blip>
          <a:srcRect b="0" l="0" r="0" t="0"/>
          <a:stretch/>
        </p:blipFill>
        <p:spPr>
          <a:xfrm>
            <a:off x="20" y="1282"/>
            <a:ext cx="12191980" cy="6856718"/>
          </a:xfrm>
          <a:prstGeom prst="rect">
            <a:avLst/>
          </a:prstGeom>
          <a:noFill/>
          <a:ln>
            <a:noFill/>
          </a:ln>
        </p:spPr>
      </p:pic>
      <p:pic>
        <p:nvPicPr>
          <p:cNvPr id="263" name="Google Shape;263;p15"/>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9" name="Google Shape;269;p16"/>
          <p:cNvSpPr/>
          <p:nvPr/>
        </p:nvSpPr>
        <p:spPr>
          <a:xfrm>
            <a:off x="0" y="0"/>
            <a:ext cx="12188952"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Explore Apartment Style and Residence Hall Living | Housing &amp; Dining | University  of Colorado Boulder" id="270" name="Google Shape;270;p16"/>
          <p:cNvPicPr preferRelativeResize="0"/>
          <p:nvPr/>
        </p:nvPicPr>
        <p:blipFill rotWithShape="1">
          <a:blip r:embed="rId3">
            <a:alphaModFix amt="40000"/>
          </a:blip>
          <a:srcRect b="0" l="0" r="0" t="0"/>
          <a:stretch/>
        </p:blipFill>
        <p:spPr>
          <a:xfrm>
            <a:off x="20" y="10"/>
            <a:ext cx="8450297" cy="6857990"/>
          </a:xfrm>
          <a:prstGeom prst="rect">
            <a:avLst/>
          </a:prstGeom>
          <a:noFill/>
          <a:ln>
            <a:noFill/>
          </a:ln>
        </p:spPr>
      </p:pic>
      <p:sp>
        <p:nvSpPr>
          <p:cNvPr id="271" name="Google Shape;271;p16"/>
          <p:cNvSpPr txBox="1"/>
          <p:nvPr>
            <p:ph type="title"/>
          </p:nvPr>
        </p:nvSpPr>
        <p:spPr>
          <a:xfrm>
            <a:off x="584108" y="724930"/>
            <a:ext cx="5127804" cy="162763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Experience University Residence Hall Life</a:t>
            </a:r>
            <a:endParaRPr/>
          </a:p>
        </p:txBody>
      </p:sp>
      <p:sp>
        <p:nvSpPr>
          <p:cNvPr id="272" name="Google Shape;272;p16"/>
          <p:cNvSpPr/>
          <p:nvPr/>
        </p:nvSpPr>
        <p:spPr>
          <a:xfrm>
            <a:off x="838199" y="3077486"/>
            <a:ext cx="4619621" cy="228565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None/>
            </a:pPr>
            <a:r>
              <a:rPr b="0" i="0" lang="en-US" sz="2590" u="none" cap="none" strike="noStrike">
                <a:solidFill>
                  <a:srgbClr val="CFB87C"/>
                </a:solidFill>
                <a:latin typeface="Gill Sans"/>
                <a:ea typeface="Gill Sans"/>
                <a:cs typeface="Gill Sans"/>
                <a:sym typeface="Gill Sans"/>
              </a:rPr>
              <a:t>Delegates and staff will be housed and fed in one of CU’s several residence halls.  These amazing facilities will be your home base for the week! </a:t>
            </a:r>
            <a:endParaRPr/>
          </a:p>
        </p:txBody>
      </p:sp>
      <p:pic>
        <p:nvPicPr>
          <p:cNvPr id="273" name="Google Shape;273;p16"/>
          <p:cNvPicPr preferRelativeResize="0"/>
          <p:nvPr/>
        </p:nvPicPr>
        <p:blipFill rotWithShape="1">
          <a:blip r:embed="rId4">
            <a:alphaModFix/>
          </a:blip>
          <a:srcRect b="0" l="0" r="0" t="0"/>
          <a:stretch/>
        </p:blipFill>
        <p:spPr>
          <a:xfrm>
            <a:off x="6225997" y="10"/>
            <a:ext cx="5962785" cy="6858000"/>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274" name="Google Shape;274;p16"/>
          <p:cNvPicPr preferRelativeResize="0"/>
          <p:nvPr/>
        </p:nvPicPr>
        <p:blipFill rotWithShape="1">
          <a:blip r:embed="rId5">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17"/>
          <p:cNvPicPr preferRelativeResize="0"/>
          <p:nvPr/>
        </p:nvPicPr>
        <p:blipFill rotWithShape="1">
          <a:blip r:embed="rId3">
            <a:alphaModFix/>
          </a:blip>
          <a:srcRect b="0" l="0" r="0" t="0"/>
          <a:stretch/>
        </p:blipFill>
        <p:spPr>
          <a:xfrm>
            <a:off x="10700657" y="5946908"/>
            <a:ext cx="1306286" cy="729983"/>
          </a:xfrm>
          <a:prstGeom prst="rect">
            <a:avLst/>
          </a:prstGeom>
          <a:noFill/>
          <a:ln>
            <a:noFill/>
          </a:ln>
        </p:spPr>
      </p:pic>
      <p:pic>
        <p:nvPicPr>
          <p:cNvPr descr="A group of people wearing matching red shirts&#10;&#10;Description automatically generated with low confidence" id="280" name="Google Shape;280;p17"/>
          <p:cNvPicPr preferRelativeResize="0"/>
          <p:nvPr>
            <p:ph idx="1" type="body"/>
          </p:nvPr>
        </p:nvPicPr>
        <p:blipFill rotWithShape="1">
          <a:blip r:embed="rId4">
            <a:alphaModFix/>
          </a:blip>
          <a:srcRect b="0" l="0" r="0" t="0"/>
          <a:stretch/>
        </p:blipFill>
        <p:spPr>
          <a:xfrm>
            <a:off x="0" y="-1"/>
            <a:ext cx="12192000" cy="6858001"/>
          </a:xfrm>
          <a:prstGeom prst="rect">
            <a:avLst/>
          </a:prstGeom>
          <a:noFill/>
          <a:ln>
            <a:noFill/>
          </a:ln>
        </p:spPr>
      </p:pic>
      <p:pic>
        <p:nvPicPr>
          <p:cNvPr id="281" name="Google Shape;281;p17"/>
          <p:cNvPicPr preferRelativeResize="0"/>
          <p:nvPr/>
        </p:nvPicPr>
        <p:blipFill rotWithShape="1">
          <a:blip r:embed="rId3">
            <a:alphaModFix/>
          </a:blip>
          <a:srcRect b="0" l="0" r="0" t="0"/>
          <a:stretch/>
        </p:blipFill>
        <p:spPr>
          <a:xfrm>
            <a:off x="10853057" y="60993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18"/>
          <p:cNvPicPr preferRelativeResize="0"/>
          <p:nvPr/>
        </p:nvPicPr>
        <p:blipFill rotWithShape="1">
          <a:blip r:embed="rId3">
            <a:alphaModFix/>
          </a:blip>
          <a:srcRect b="0" l="0" r="0" t="0"/>
          <a:stretch/>
        </p:blipFill>
        <p:spPr>
          <a:xfrm>
            <a:off x="-1" y="0"/>
            <a:ext cx="12226945" cy="6858000"/>
          </a:xfrm>
          <a:prstGeom prst="rect">
            <a:avLst/>
          </a:prstGeom>
          <a:noFill/>
          <a:ln>
            <a:noFill/>
          </a:ln>
        </p:spPr>
      </p:pic>
      <p:pic>
        <p:nvPicPr>
          <p:cNvPr id="287" name="Google Shape;287;p18"/>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A picture containing sketch, map, black, drawing&#10;&#10;Description automatically generated" id="292" name="Google Shape;292;p19"/>
          <p:cNvPicPr preferRelativeResize="0"/>
          <p:nvPr/>
        </p:nvPicPr>
        <p:blipFill rotWithShape="1">
          <a:blip r:embed="rId3">
            <a:alphaModFix/>
          </a:blip>
          <a:srcRect b="0" l="0" r="0" t="0"/>
          <a:stretch/>
        </p:blipFill>
        <p:spPr>
          <a:xfrm>
            <a:off x="5332686" y="1143101"/>
            <a:ext cx="6616784" cy="4833480"/>
          </a:xfrm>
          <a:prstGeom prst="rect">
            <a:avLst/>
          </a:prstGeom>
          <a:noFill/>
          <a:ln>
            <a:noFill/>
          </a:ln>
        </p:spPr>
      </p:pic>
      <p:sp>
        <p:nvSpPr>
          <p:cNvPr id="293" name="Google Shape;293;p19"/>
          <p:cNvSpPr txBox="1"/>
          <p:nvPr>
            <p:ph type="title"/>
          </p:nvPr>
        </p:nvSpPr>
        <p:spPr>
          <a:xfrm>
            <a:off x="495299" y="12996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Boulder, Colorado</a:t>
            </a:r>
            <a:endParaRPr/>
          </a:p>
        </p:txBody>
      </p:sp>
      <p:sp>
        <p:nvSpPr>
          <p:cNvPr id="294" name="Google Shape;294;p19"/>
          <p:cNvSpPr txBox="1"/>
          <p:nvPr>
            <p:ph idx="1" type="body"/>
          </p:nvPr>
        </p:nvSpPr>
        <p:spPr>
          <a:xfrm>
            <a:off x="661159" y="1943101"/>
            <a:ext cx="5434841" cy="346699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FB87C"/>
              </a:buClr>
              <a:buSzPts val="3200"/>
              <a:buNone/>
            </a:pPr>
            <a:r>
              <a:rPr lang="en-US" sz="3200">
                <a:solidFill>
                  <a:srgbClr val="CFB87C"/>
                </a:solidFill>
              </a:rPr>
              <a:t>Boulder (pop ~104,000) sits at the foothills of the Rocky Mountains, in northern Colorado.  To the west, the trail-lined Flatirons are craggy rock formations overlooking the city.  </a:t>
            </a:r>
            <a:endParaRPr sz="3200">
              <a:solidFill>
                <a:srgbClr val="CFB87C"/>
              </a:solidFill>
            </a:endParaRPr>
          </a:p>
        </p:txBody>
      </p:sp>
      <p:pic>
        <p:nvPicPr>
          <p:cNvPr descr="Colorado State Flag" id="295" name="Google Shape;295;p19"/>
          <p:cNvPicPr preferRelativeResize="0"/>
          <p:nvPr/>
        </p:nvPicPr>
        <p:blipFill rotWithShape="1">
          <a:blip r:embed="rId4">
            <a:alphaModFix/>
          </a:blip>
          <a:srcRect b="0" l="0" r="0" t="0"/>
          <a:stretch/>
        </p:blipFill>
        <p:spPr>
          <a:xfrm>
            <a:off x="10431536" y="335490"/>
            <a:ext cx="1372388" cy="914502"/>
          </a:xfrm>
          <a:prstGeom prst="rect">
            <a:avLst/>
          </a:prstGeom>
          <a:noFill/>
          <a:ln>
            <a:noFill/>
          </a:ln>
        </p:spPr>
      </p:pic>
      <p:sp>
        <p:nvSpPr>
          <p:cNvPr id="296" name="Google Shape;296;p19"/>
          <p:cNvSpPr/>
          <p:nvPr/>
        </p:nvSpPr>
        <p:spPr>
          <a:xfrm>
            <a:off x="8359795" y="2285784"/>
            <a:ext cx="441960" cy="365760"/>
          </a:xfrm>
          <a:prstGeom prst="star5">
            <a:avLst>
              <a:gd fmla="val 19098" name="adj"/>
              <a:gd fmla="val 105146" name="hf"/>
              <a:gd fmla="val 110557" name="vf"/>
            </a:avLst>
          </a:prstGeom>
          <a:solidFill>
            <a:srgbClr val="FFFF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00"/>
              </a:solidFill>
              <a:highlight>
                <a:srgbClr val="CFB87C"/>
              </a:highlight>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p2"/>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holding signs&#10;&#10;Description automatically generated with medium confidence" id="111" name="Google Shape;111;p2"/>
          <p:cNvPicPr preferRelativeResize="0"/>
          <p:nvPr>
            <p:ph idx="1" type="body"/>
          </p:nvPr>
        </p:nvPicPr>
        <p:blipFill rotWithShape="1">
          <a:blip r:embed="rId3">
            <a:alphaModFix/>
          </a:blip>
          <a:srcRect b="0" l="0" r="0" t="0"/>
          <a:stretch/>
        </p:blipFill>
        <p:spPr>
          <a:xfrm>
            <a:off x="20" y="1282"/>
            <a:ext cx="12191980" cy="6856718"/>
          </a:xfrm>
          <a:prstGeom prst="rect">
            <a:avLst/>
          </a:prstGeom>
          <a:noFill/>
          <a:ln>
            <a:noFill/>
          </a:ln>
        </p:spPr>
      </p:pic>
      <p:pic>
        <p:nvPicPr>
          <p:cNvPr id="112" name="Google Shape;112;p2"/>
          <p:cNvPicPr preferRelativeResize="0"/>
          <p:nvPr/>
        </p:nvPicPr>
        <p:blipFill>
          <a:blip r:embed="rId4">
            <a:alphaModFix/>
          </a:blip>
          <a:stretch>
            <a:fillRect/>
          </a:stretch>
        </p:blipFill>
        <p:spPr>
          <a:xfrm>
            <a:off x="10874677" y="61113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ckwell"/>
              <a:buNone/>
            </a:pPr>
            <a:r>
              <a:t/>
            </a:r>
            <a:endParaRPr/>
          </a:p>
        </p:txBody>
      </p:sp>
      <p:pic>
        <p:nvPicPr>
          <p:cNvPr id="302" name="Google Shape;302;p20"/>
          <p:cNvPicPr preferRelativeResize="0"/>
          <p:nvPr>
            <p:ph idx="1" type="body"/>
          </p:nvPr>
        </p:nvPicPr>
        <p:blipFill rotWithShape="1">
          <a:blip r:embed="rId3">
            <a:alphaModFix/>
          </a:blip>
          <a:srcRect b="0" l="0" r="0" t="0"/>
          <a:stretch/>
        </p:blipFill>
        <p:spPr>
          <a:xfrm>
            <a:off x="0" y="-1"/>
            <a:ext cx="12192000" cy="6858001"/>
          </a:xfrm>
          <a:prstGeom prst="rect">
            <a:avLst/>
          </a:prstGeom>
          <a:noFill/>
          <a:ln>
            <a:noFill/>
          </a:ln>
        </p:spPr>
      </p:pic>
      <p:pic>
        <p:nvPicPr>
          <p:cNvPr id="303" name="Google Shape;303;p20"/>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p21"/>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playing football&#10;&#10;Description automatically generated with medium confidence" id="309" name="Google Shape;309;p21"/>
          <p:cNvPicPr preferRelativeResize="0"/>
          <p:nvPr>
            <p:ph idx="1" type="body"/>
          </p:nvPr>
        </p:nvPicPr>
        <p:blipFill rotWithShape="1">
          <a:blip r:embed="rId3">
            <a:alphaModFix/>
          </a:blip>
          <a:srcRect b="0" l="0" r="0" t="0"/>
          <a:stretch/>
        </p:blipFill>
        <p:spPr>
          <a:xfrm>
            <a:off x="20" y="1282"/>
            <a:ext cx="12191980" cy="6856718"/>
          </a:xfrm>
          <a:prstGeom prst="rect">
            <a:avLst/>
          </a:prstGeom>
          <a:noFill/>
          <a:ln>
            <a:noFill/>
          </a:ln>
        </p:spPr>
      </p:pic>
      <p:pic>
        <p:nvPicPr>
          <p:cNvPr id="310" name="Google Shape;310;p21"/>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4" name="Shape 314"/>
        <p:cNvGrpSpPr/>
        <p:nvPr/>
      </p:nvGrpSpPr>
      <p:grpSpPr>
        <a:xfrm>
          <a:off x="0" y="0"/>
          <a:ext cx="0" cy="0"/>
          <a:chOff x="0" y="0"/>
          <a:chExt cx="0" cy="0"/>
        </a:xfrm>
      </p:grpSpPr>
      <p:sp>
        <p:nvSpPr>
          <p:cNvPr id="315" name="Google Shape;315;p22"/>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Design Review at the University of Colorado — re:architecture" id="316" name="Google Shape;316;p22"/>
          <p:cNvPicPr preferRelativeResize="0"/>
          <p:nvPr/>
        </p:nvPicPr>
        <p:blipFill rotWithShape="1">
          <a:blip r:embed="rId3">
            <a:alphaModFix/>
          </a:blip>
          <a:srcRect b="0" l="0" r="0" t="0"/>
          <a:stretch/>
        </p:blipFill>
        <p:spPr>
          <a:xfrm>
            <a:off x="3517894" y="0"/>
            <a:ext cx="8669532" cy="6857990"/>
          </a:xfrm>
          <a:prstGeom prst="rect">
            <a:avLst/>
          </a:prstGeom>
          <a:noFill/>
          <a:ln>
            <a:noFill/>
          </a:ln>
        </p:spPr>
      </p:pic>
      <p:sp>
        <p:nvSpPr>
          <p:cNvPr id="317" name="Google Shape;317;p22"/>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18" name="Google Shape;318;p22"/>
          <p:cNvSpPr txBox="1"/>
          <p:nvPr>
            <p:ph type="title"/>
          </p:nvPr>
        </p:nvSpPr>
        <p:spPr>
          <a:xfrm>
            <a:off x="428244" y="937261"/>
            <a:ext cx="4277106" cy="112471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Did you know?</a:t>
            </a:r>
            <a:endParaRPr>
              <a:solidFill>
                <a:srgbClr val="CFB87C"/>
              </a:solidFill>
            </a:endParaRPr>
          </a:p>
        </p:txBody>
      </p:sp>
      <p:sp>
        <p:nvSpPr>
          <p:cNvPr id="319" name="Google Shape;319;p22"/>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0" name="Google Shape;320;p22"/>
          <p:cNvSpPr/>
          <p:nvPr/>
        </p:nvSpPr>
        <p:spPr>
          <a:xfrm>
            <a:off x="428244" y="2443480"/>
            <a:ext cx="3300984"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1" name="Google Shape;321;p22"/>
          <p:cNvSpPr txBox="1"/>
          <p:nvPr>
            <p:ph idx="1" type="body"/>
          </p:nvPr>
        </p:nvSpPr>
        <p:spPr>
          <a:xfrm>
            <a:off x="699135" y="2856352"/>
            <a:ext cx="4872228" cy="320725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FB87C"/>
              </a:buClr>
              <a:buSzPts val="3600"/>
              <a:buNone/>
            </a:pPr>
            <a:r>
              <a:rPr lang="en-US" sz="3600">
                <a:solidFill>
                  <a:srgbClr val="CFB87C"/>
                </a:solidFill>
              </a:rPr>
              <a:t>The University of Colorado at Boulder's buildings are built with red sandstone, quarried in nearby Lyons.</a:t>
            </a:r>
            <a:endParaRPr sz="3200">
              <a:solidFill>
                <a:srgbClr val="CFB87C"/>
              </a:solidFill>
            </a:endParaRPr>
          </a:p>
        </p:txBody>
      </p:sp>
      <p:pic>
        <p:nvPicPr>
          <p:cNvPr id="322" name="Google Shape;322;p22"/>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ckwell"/>
              <a:buNone/>
            </a:pPr>
            <a:r>
              <a:t/>
            </a:r>
            <a:endParaRPr/>
          </a:p>
        </p:txBody>
      </p:sp>
      <p:pic>
        <p:nvPicPr>
          <p:cNvPr id="328" name="Google Shape;328;p23"/>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pic>
        <p:nvPicPr>
          <p:cNvPr id="329" name="Google Shape;329;p23"/>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4"/>
          <p:cNvPicPr preferRelativeResize="0"/>
          <p:nvPr/>
        </p:nvPicPr>
        <p:blipFill rotWithShape="1">
          <a:blip r:embed="rId3">
            <a:alphaModFix/>
          </a:blip>
          <a:srcRect b="0" l="0" r="0" t="-2000"/>
          <a:stretch/>
        </p:blipFill>
        <p:spPr>
          <a:xfrm>
            <a:off x="0" y="-137160"/>
            <a:ext cx="12192000" cy="6995160"/>
          </a:xfrm>
          <a:prstGeom prst="rect">
            <a:avLst/>
          </a:prstGeom>
          <a:noFill/>
          <a:ln>
            <a:noFill/>
          </a:ln>
        </p:spPr>
      </p:pic>
      <p:pic>
        <p:nvPicPr>
          <p:cNvPr id="335" name="Google Shape;335;p24"/>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9" name="Shape 339"/>
        <p:cNvGrpSpPr/>
        <p:nvPr/>
      </p:nvGrpSpPr>
      <p:grpSpPr>
        <a:xfrm>
          <a:off x="0" y="0"/>
          <a:ext cx="0" cy="0"/>
          <a:chOff x="0" y="0"/>
          <a:chExt cx="0" cy="0"/>
        </a:xfrm>
      </p:grpSpPr>
      <p:sp>
        <p:nvSpPr>
          <p:cNvPr id="340" name="Google Shape;340;p25"/>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building, shopping mall, ceiling, indoor&#10;&#10;Description automatically generated" id="341" name="Google Shape;341;p25"/>
          <p:cNvPicPr preferRelativeResize="0"/>
          <p:nvPr/>
        </p:nvPicPr>
        <p:blipFill rotWithShape="1">
          <a:blip r:embed="rId3">
            <a:alphaModFix amt="40000"/>
          </a:blip>
          <a:srcRect b="0" l="0" r="0" t="0"/>
          <a:stretch/>
        </p:blipFill>
        <p:spPr>
          <a:xfrm>
            <a:off x="20" y="10"/>
            <a:ext cx="12191979" cy="6857990"/>
          </a:xfrm>
          <a:prstGeom prst="rect">
            <a:avLst/>
          </a:prstGeom>
          <a:noFill/>
          <a:ln>
            <a:noFill/>
          </a:ln>
        </p:spPr>
      </p:pic>
      <p:sp>
        <p:nvSpPr>
          <p:cNvPr id="342" name="Google Shape;342;p25"/>
          <p:cNvSpPr txBox="1"/>
          <p:nvPr>
            <p:ph type="title"/>
          </p:nvPr>
        </p:nvSpPr>
        <p:spPr>
          <a:xfrm>
            <a:off x="841249" y="941832"/>
            <a:ext cx="10506456" cy="2057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Denver International Airport (DIA)</a:t>
            </a:r>
            <a:endParaRPr/>
          </a:p>
        </p:txBody>
      </p:sp>
      <p:sp>
        <p:nvSpPr>
          <p:cNvPr id="343" name="Google Shape;343;p25"/>
          <p:cNvSpPr/>
          <p:nvPr/>
        </p:nvSpPr>
        <p:spPr>
          <a:xfrm rot="5400000">
            <a:off x="1120140"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44" name="Google Shape;344;p25"/>
          <p:cNvSpPr/>
          <p:nvPr/>
        </p:nvSpPr>
        <p:spPr>
          <a:xfrm>
            <a:off x="841248" y="3241202"/>
            <a:ext cx="10506456"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5" name="Google Shape;345;p25"/>
          <p:cNvSpPr txBox="1"/>
          <p:nvPr/>
        </p:nvSpPr>
        <p:spPr>
          <a:xfrm>
            <a:off x="841248" y="3502152"/>
            <a:ext cx="10506456" cy="267004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en-US" sz="3200" u="none" cap="none" strike="noStrike">
                <a:solidFill>
                  <a:srgbClr val="CFB87C"/>
                </a:solidFill>
                <a:latin typeface="Gill Sans"/>
                <a:ea typeface="Gill Sans"/>
                <a:cs typeface="Gill Sans"/>
                <a:sym typeface="Gill Sans"/>
              </a:rPr>
              <a:t>DIA</a:t>
            </a:r>
            <a:r>
              <a:rPr b="0" i="0" lang="en-US" sz="2000" u="none" cap="none" strike="noStrike">
                <a:solidFill>
                  <a:schemeClr val="lt1"/>
                </a:solidFill>
                <a:latin typeface="Calibri"/>
                <a:ea typeface="Calibri"/>
                <a:cs typeface="Calibri"/>
                <a:sym typeface="Calibri"/>
              </a:rPr>
              <a:t> </a:t>
            </a:r>
            <a:r>
              <a:rPr b="0" i="0" lang="en-US" sz="3200" u="none" cap="none" strike="noStrike">
                <a:solidFill>
                  <a:srgbClr val="CFB87C"/>
                </a:solidFill>
                <a:latin typeface="Gill Sans"/>
                <a:ea typeface="Gill Sans"/>
                <a:cs typeface="Gill Sans"/>
                <a:sym typeface="Gill Sans"/>
              </a:rPr>
              <a:t>is the closest major airport located 42 miles away from Boulder, served by 25 airlines and with approximately 160 daily nonstop flights from major U.S. cities.</a:t>
            </a:r>
            <a:endParaRPr/>
          </a:p>
        </p:txBody>
      </p:sp>
      <p:pic>
        <p:nvPicPr>
          <p:cNvPr id="346" name="Google Shape;346;p25"/>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26"/>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posing for a picture&#10;&#10;Description automatically generated with medium confidence" id="352" name="Google Shape;352;p26"/>
          <p:cNvPicPr preferRelativeResize="0"/>
          <p:nvPr>
            <p:ph idx="1" type="body"/>
          </p:nvPr>
        </p:nvPicPr>
        <p:blipFill rotWithShape="1">
          <a:blip r:embed="rId3">
            <a:alphaModFix/>
          </a:blip>
          <a:srcRect b="0" l="0" r="0" t="0"/>
          <a:stretch/>
        </p:blipFill>
        <p:spPr>
          <a:xfrm>
            <a:off x="20" y="1282"/>
            <a:ext cx="12191980" cy="6856718"/>
          </a:xfrm>
          <a:prstGeom prst="rect">
            <a:avLst/>
          </a:prstGeom>
          <a:noFill/>
          <a:ln>
            <a:noFill/>
          </a:ln>
        </p:spPr>
      </p:pic>
      <p:pic>
        <p:nvPicPr>
          <p:cNvPr id="353" name="Google Shape;353;p26"/>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ckwell"/>
              <a:buNone/>
            </a:pPr>
            <a:r>
              <a:t/>
            </a:r>
            <a:endParaRPr/>
          </a:p>
        </p:txBody>
      </p:sp>
      <p:pic>
        <p:nvPicPr>
          <p:cNvPr id="359" name="Google Shape;359;p27"/>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pic>
        <p:nvPicPr>
          <p:cNvPr id="360" name="Google Shape;360;p27"/>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2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66" name="Google Shape;366;p28"/>
          <p:cNvSpPr txBox="1"/>
          <p:nvPr>
            <p:ph type="title"/>
          </p:nvPr>
        </p:nvSpPr>
        <p:spPr>
          <a:xfrm>
            <a:off x="887857" y="1444218"/>
            <a:ext cx="4394200" cy="13234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Did you know?</a:t>
            </a:r>
            <a:endParaRPr/>
          </a:p>
        </p:txBody>
      </p:sp>
      <p:sp>
        <p:nvSpPr>
          <p:cNvPr id="367" name="Google Shape;367;p28"/>
          <p:cNvSpPr txBox="1"/>
          <p:nvPr>
            <p:ph idx="1" type="body"/>
          </p:nvPr>
        </p:nvSpPr>
        <p:spPr>
          <a:xfrm>
            <a:off x="509952" y="2767657"/>
            <a:ext cx="4794156" cy="2454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CFB87C"/>
              </a:buClr>
              <a:buSzPts val="3200"/>
              <a:buNone/>
            </a:pPr>
            <a:r>
              <a:rPr lang="en-US" sz="3200">
                <a:solidFill>
                  <a:srgbClr val="CFB87C"/>
                </a:solidFill>
              </a:rPr>
              <a:t>Boulder is home to the Adventure West Council and Kola Lodge – the official service council of NOAC 2024!  </a:t>
            </a:r>
            <a:endParaRPr/>
          </a:p>
        </p:txBody>
      </p:sp>
      <p:pic>
        <p:nvPicPr>
          <p:cNvPr descr="Adventure West Council Shoulder Patch|Boy Scouts of America" id="368" name="Google Shape;368;p28"/>
          <p:cNvPicPr preferRelativeResize="0"/>
          <p:nvPr/>
        </p:nvPicPr>
        <p:blipFill rotWithShape="1">
          <a:blip r:embed="rId3">
            <a:alphaModFix/>
          </a:blip>
          <a:srcRect b="0" l="0" r="0" t="0"/>
          <a:stretch/>
        </p:blipFill>
        <p:spPr>
          <a:xfrm>
            <a:off x="5814060" y="2"/>
            <a:ext cx="6377940" cy="3333749"/>
          </a:xfrm>
          <a:custGeom>
            <a:rect b="b" l="l" r="r" t="t"/>
            <a:pathLst>
              <a:path extrusionOk="0" h="3333749" w="6377940">
                <a:moveTo>
                  <a:pt x="0" y="0"/>
                </a:moveTo>
                <a:lnTo>
                  <a:pt x="6377940" y="0"/>
                </a:lnTo>
                <a:lnTo>
                  <a:pt x="6377940" y="3333749"/>
                </a:lnTo>
                <a:lnTo>
                  <a:pt x="174585" y="3333749"/>
                </a:lnTo>
                <a:lnTo>
                  <a:pt x="0" y="2202180"/>
                </a:lnTo>
                <a:close/>
              </a:path>
            </a:pathLst>
          </a:custGeom>
          <a:noFill/>
          <a:ln>
            <a:noFill/>
          </a:ln>
        </p:spPr>
      </p:pic>
      <p:pic>
        <p:nvPicPr>
          <p:cNvPr id="369" name="Google Shape;369;p28"/>
          <p:cNvPicPr preferRelativeResize="0"/>
          <p:nvPr/>
        </p:nvPicPr>
        <p:blipFill rotWithShape="1">
          <a:blip r:embed="rId4">
            <a:alphaModFix/>
          </a:blip>
          <a:srcRect b="0" l="0" r="0" t="0"/>
          <a:stretch/>
        </p:blipFill>
        <p:spPr>
          <a:xfrm>
            <a:off x="5814060" y="3524252"/>
            <a:ext cx="6377940" cy="3333748"/>
          </a:xfrm>
          <a:custGeom>
            <a:rect b="b" l="l" r="r" t="t"/>
            <a:pathLst>
              <a:path extrusionOk="0" h="3333748" w="6377940">
                <a:moveTo>
                  <a:pt x="203977" y="0"/>
                </a:moveTo>
                <a:lnTo>
                  <a:pt x="6377940" y="0"/>
                </a:lnTo>
                <a:lnTo>
                  <a:pt x="6377940" y="3333748"/>
                </a:lnTo>
                <a:lnTo>
                  <a:pt x="0" y="3333748"/>
                </a:lnTo>
                <a:lnTo>
                  <a:pt x="525780" y="1931668"/>
                </a:lnTo>
                <a:lnTo>
                  <a:pt x="205740" y="11428"/>
                </a:lnTo>
                <a:close/>
              </a:path>
            </a:pathLst>
          </a:custGeom>
          <a:noFill/>
          <a:ln>
            <a:noFill/>
          </a:ln>
        </p:spPr>
      </p:pic>
      <p:grpSp>
        <p:nvGrpSpPr>
          <p:cNvPr id="370" name="Google Shape;370;p28"/>
          <p:cNvGrpSpPr/>
          <p:nvPr/>
        </p:nvGrpSpPr>
        <p:grpSpPr>
          <a:xfrm>
            <a:off x="5632358" y="544"/>
            <a:ext cx="874716" cy="6857455"/>
            <a:chOff x="5632358" y="544"/>
            <a:chExt cx="874716" cy="6857455"/>
          </a:xfrm>
        </p:grpSpPr>
        <p:sp>
          <p:nvSpPr>
            <p:cNvPr id="371" name="Google Shape;371;p28"/>
            <p:cNvSpPr/>
            <p:nvPr/>
          </p:nvSpPr>
          <p:spPr>
            <a:xfrm flipH="1" rot="5400000">
              <a:off x="2640988" y="2991914"/>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rotWithShape="0" algn="l" dir="10800000" dist="1524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2" name="Google Shape;372;p28"/>
            <p:cNvSpPr/>
            <p:nvPr/>
          </p:nvSpPr>
          <p:spPr>
            <a:xfrm flipH="1" rot="5400000">
              <a:off x="2640988" y="2991914"/>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rotWithShape="1">
              <a:blip r:embed="rId5">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id="373" name="Google Shape;373;p28"/>
          <p:cNvPicPr preferRelativeResize="0"/>
          <p:nvPr/>
        </p:nvPicPr>
        <p:blipFill rotWithShape="1">
          <a:blip r:embed="rId6">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ckwell"/>
              <a:buNone/>
            </a:pPr>
            <a:r>
              <a:t/>
            </a:r>
            <a:endParaRPr/>
          </a:p>
        </p:txBody>
      </p:sp>
      <p:pic>
        <p:nvPicPr>
          <p:cNvPr id="379" name="Google Shape;379;p29"/>
          <p:cNvPicPr preferRelativeResize="0"/>
          <p:nvPr>
            <p:ph idx="1" type="body"/>
          </p:nvPr>
        </p:nvPicPr>
        <p:blipFill rotWithShape="1">
          <a:blip r:embed="rId3">
            <a:alphaModFix/>
          </a:blip>
          <a:srcRect b="0" l="0" r="0" t="0"/>
          <a:stretch/>
        </p:blipFill>
        <p:spPr>
          <a:xfrm>
            <a:off x="0" y="-1"/>
            <a:ext cx="12192000" cy="6858001"/>
          </a:xfrm>
          <a:prstGeom prst="rect">
            <a:avLst/>
          </a:prstGeom>
          <a:noFill/>
          <a:ln>
            <a:noFill/>
          </a:ln>
        </p:spPr>
      </p:pic>
      <p:pic>
        <p:nvPicPr>
          <p:cNvPr id="380" name="Google Shape;380;p29"/>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8" name="Google Shape;118;p3"/>
          <p:cNvSpPr txBox="1"/>
          <p:nvPr>
            <p:ph type="title"/>
          </p:nvPr>
        </p:nvSpPr>
        <p:spPr>
          <a:xfrm>
            <a:off x="425954" y="786636"/>
            <a:ext cx="4775202" cy="132343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CFB87C"/>
              </a:buClr>
              <a:buSzPts val="4400"/>
              <a:buFont typeface="Rockwell"/>
              <a:buNone/>
            </a:pPr>
            <a:r>
              <a:rPr b="1" lang="en-US">
                <a:solidFill>
                  <a:srgbClr val="CFB87C"/>
                </a:solidFill>
              </a:rPr>
              <a:t>What is NOAC?</a:t>
            </a:r>
            <a:endParaRPr/>
          </a:p>
        </p:txBody>
      </p:sp>
      <p:sp>
        <p:nvSpPr>
          <p:cNvPr id="119" name="Google Shape;119;p3"/>
          <p:cNvSpPr/>
          <p:nvPr/>
        </p:nvSpPr>
        <p:spPr>
          <a:xfrm>
            <a:off x="615106" y="2110080"/>
            <a:ext cx="4396899" cy="24543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None/>
            </a:pPr>
            <a:r>
              <a:rPr b="0" i="0" lang="en-US" sz="2400" u="none" cap="none" strike="noStrike">
                <a:solidFill>
                  <a:srgbClr val="CFB87C"/>
                </a:solidFill>
                <a:latin typeface="Gill Sans"/>
                <a:ea typeface="Gill Sans"/>
                <a:cs typeface="Gill Sans"/>
                <a:sym typeface="Gill Sans"/>
              </a:rPr>
              <a:t>The National Order of the Arrow Conference (NOAC) is the Order of the Arrow’s premier national event with 6,000-8,000 Arrowmen participating from throughout the BSA.  It is held approximately every two years with conference program that includes innovative leadership development, program, fellowship, and inspirational shows.</a:t>
            </a:r>
            <a:endParaRPr/>
          </a:p>
        </p:txBody>
      </p:sp>
      <p:pic>
        <p:nvPicPr>
          <p:cNvPr id="120" name="Google Shape;120;p3"/>
          <p:cNvPicPr preferRelativeResize="0"/>
          <p:nvPr/>
        </p:nvPicPr>
        <p:blipFill rotWithShape="1">
          <a:blip r:embed="rId3">
            <a:alphaModFix/>
          </a:blip>
          <a:srcRect b="0" l="0" r="0" t="0"/>
          <a:stretch/>
        </p:blipFill>
        <p:spPr>
          <a:xfrm>
            <a:off x="5836446" y="1"/>
            <a:ext cx="6355554" cy="3333749"/>
          </a:xfrm>
          <a:custGeom>
            <a:rect b="b" l="l" r="r" t="t"/>
            <a:pathLst>
              <a:path extrusionOk="0" h="3333749" w="6355554">
                <a:moveTo>
                  <a:pt x="3079" y="0"/>
                </a:moveTo>
                <a:lnTo>
                  <a:pt x="6355554" y="0"/>
                </a:lnTo>
                <a:lnTo>
                  <a:pt x="6355554" y="3333749"/>
                </a:lnTo>
                <a:lnTo>
                  <a:pt x="174108" y="3333749"/>
                </a:lnTo>
                <a:lnTo>
                  <a:pt x="133459" y="3178655"/>
                </a:lnTo>
                <a:cubicBezTo>
                  <a:pt x="59462" y="2881722"/>
                  <a:pt x="221" y="2577554"/>
                  <a:pt x="0" y="2257425"/>
                </a:cubicBezTo>
                <a:close/>
              </a:path>
            </a:pathLst>
          </a:custGeom>
          <a:noFill/>
          <a:ln>
            <a:noFill/>
          </a:ln>
        </p:spPr>
      </p:pic>
      <p:pic>
        <p:nvPicPr>
          <p:cNvPr id="121" name="Google Shape;121;p3"/>
          <p:cNvPicPr preferRelativeResize="0"/>
          <p:nvPr/>
        </p:nvPicPr>
        <p:blipFill rotWithShape="1">
          <a:blip r:embed="rId4">
            <a:alphaModFix/>
          </a:blip>
          <a:srcRect b="-1" l="0" r="0" t="0"/>
          <a:stretch/>
        </p:blipFill>
        <p:spPr>
          <a:xfrm>
            <a:off x="5881861" y="3524256"/>
            <a:ext cx="3166888" cy="3333744"/>
          </a:xfrm>
          <a:custGeom>
            <a:rect b="b" l="l" r="r" t="t"/>
            <a:pathLst>
              <a:path extrusionOk="0" h="3333744" w="3166888">
                <a:moveTo>
                  <a:pt x="178755" y="0"/>
                </a:moveTo>
                <a:lnTo>
                  <a:pt x="3166888" y="0"/>
                </a:lnTo>
                <a:lnTo>
                  <a:pt x="3166888" y="3333744"/>
                </a:lnTo>
                <a:lnTo>
                  <a:pt x="0" y="3333744"/>
                </a:lnTo>
                <a:lnTo>
                  <a:pt x="30190" y="3223677"/>
                </a:lnTo>
                <a:cubicBezTo>
                  <a:pt x="200298" y="2589331"/>
                  <a:pt x="376593" y="1812324"/>
                  <a:pt x="376066" y="1119182"/>
                </a:cubicBezTo>
                <a:cubicBezTo>
                  <a:pt x="375841" y="822121"/>
                  <a:pt x="316596" y="532372"/>
                  <a:pt x="242598" y="241205"/>
                </a:cubicBezTo>
                <a:close/>
              </a:path>
            </a:pathLst>
          </a:custGeom>
          <a:noFill/>
          <a:ln>
            <a:noFill/>
          </a:ln>
        </p:spPr>
      </p:pic>
      <p:sp>
        <p:nvSpPr>
          <p:cNvPr id="122" name="Google Shape;122;p3"/>
          <p:cNvSpPr/>
          <p:nvPr/>
        </p:nvSpPr>
        <p:spPr>
          <a:xfrm flipH="1" rot="5400000">
            <a:off x="2640985" y="2991370"/>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123" name="Google Shape;123;p3"/>
          <p:cNvGrpSpPr/>
          <p:nvPr/>
        </p:nvGrpSpPr>
        <p:grpSpPr>
          <a:xfrm>
            <a:off x="5632358" y="544"/>
            <a:ext cx="874716" cy="6857455"/>
            <a:chOff x="5632358" y="544"/>
            <a:chExt cx="874716" cy="6857455"/>
          </a:xfrm>
        </p:grpSpPr>
        <p:sp>
          <p:nvSpPr>
            <p:cNvPr id="124" name="Google Shape;124;p3"/>
            <p:cNvSpPr/>
            <p:nvPr/>
          </p:nvSpPr>
          <p:spPr>
            <a:xfrm flipH="1" rot="5400000">
              <a:off x="2640988" y="2991914"/>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rotWithShape="0" algn="l" dir="10800000" dist="1524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5" name="Google Shape;125;p3"/>
            <p:cNvSpPr/>
            <p:nvPr/>
          </p:nvSpPr>
          <p:spPr>
            <a:xfrm flipH="1" rot="5400000">
              <a:off x="2640988" y="2991914"/>
              <a:ext cx="6857455" cy="874716"/>
            </a:xfrm>
            <a:custGeom>
              <a:rect b="b" l="l" r="r" t="t"/>
              <a:pathLst>
                <a:path extrusionOk="0" h="874716" w="6857455">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rotWithShape="1">
              <a:blip r:embed="rId5">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pic>
        <p:nvPicPr>
          <p:cNvPr id="126" name="Google Shape;126;p3"/>
          <p:cNvPicPr preferRelativeResize="0"/>
          <p:nvPr/>
        </p:nvPicPr>
        <p:blipFill rotWithShape="1">
          <a:blip r:embed="rId6">
            <a:alphaModFix/>
          </a:blip>
          <a:srcRect b="-4" l="0" r="0" t="0"/>
          <a:stretch/>
        </p:blipFill>
        <p:spPr>
          <a:xfrm>
            <a:off x="9239250" y="3524256"/>
            <a:ext cx="2952750" cy="3333749"/>
          </a:xfrm>
          <a:custGeom>
            <a:rect b="b" l="l" r="r" t="t"/>
            <a:pathLst>
              <a:path extrusionOk="0" h="3333749" w="2952750">
                <a:moveTo>
                  <a:pt x="0" y="0"/>
                </a:moveTo>
                <a:lnTo>
                  <a:pt x="2952750" y="0"/>
                </a:lnTo>
                <a:lnTo>
                  <a:pt x="2952750" y="3333749"/>
                </a:lnTo>
                <a:lnTo>
                  <a:pt x="0" y="3333749"/>
                </a:lnTo>
                <a:close/>
              </a:path>
            </a:pathLst>
          </a:custGeom>
          <a:noFill/>
          <a:ln>
            <a:noFill/>
          </a:ln>
        </p:spPr>
      </p:pic>
      <p:pic>
        <p:nvPicPr>
          <p:cNvPr id="127" name="Google Shape;127;p3"/>
          <p:cNvPicPr preferRelativeResize="0"/>
          <p:nvPr/>
        </p:nvPicPr>
        <p:blipFill>
          <a:blip r:embed="rId7">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ckwell"/>
              <a:buNone/>
            </a:pPr>
            <a:r>
              <a:t/>
            </a:r>
            <a:endParaRPr/>
          </a:p>
        </p:txBody>
      </p:sp>
      <p:pic>
        <p:nvPicPr>
          <p:cNvPr id="386" name="Google Shape;386;p30"/>
          <p:cNvPicPr preferRelativeResize="0"/>
          <p:nvPr>
            <p:ph idx="1" type="body"/>
          </p:nvPr>
        </p:nvPicPr>
        <p:blipFill rotWithShape="1">
          <a:blip r:embed="rId3">
            <a:alphaModFix/>
          </a:blip>
          <a:srcRect b="0" l="0" r="0" t="0"/>
          <a:stretch/>
        </p:blipFill>
        <p:spPr>
          <a:xfrm>
            <a:off x="0" y="-1"/>
            <a:ext cx="12192000" cy="6858001"/>
          </a:xfrm>
          <a:prstGeom prst="rect">
            <a:avLst/>
          </a:prstGeom>
          <a:noFill/>
          <a:ln>
            <a:noFill/>
          </a:ln>
        </p:spPr>
      </p:pic>
      <p:pic>
        <p:nvPicPr>
          <p:cNvPr id="387" name="Google Shape;387;p30"/>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sp>
        <p:nvSpPr>
          <p:cNvPr id="392" name="Google Shape;392;p31"/>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diagram, screenshot, font&#10;&#10;Description automatically generated" id="393" name="Google Shape;393;p31"/>
          <p:cNvPicPr preferRelativeResize="0"/>
          <p:nvPr/>
        </p:nvPicPr>
        <p:blipFill rotWithShape="1">
          <a:blip r:embed="rId3">
            <a:alphaModFix/>
          </a:blip>
          <a:srcRect b="-1" l="388" r="18892" t="0"/>
          <a:stretch/>
        </p:blipFill>
        <p:spPr>
          <a:xfrm>
            <a:off x="4283902" y="10"/>
            <a:ext cx="7908098" cy="6857992"/>
          </a:xfrm>
          <a:prstGeom prst="rect">
            <a:avLst/>
          </a:prstGeom>
          <a:noFill/>
          <a:ln>
            <a:noFill/>
          </a:ln>
        </p:spPr>
      </p:pic>
      <p:sp>
        <p:nvSpPr>
          <p:cNvPr id="394" name="Google Shape;394;p31"/>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5" name="Google Shape;395;p31"/>
          <p:cNvSpPr txBox="1"/>
          <p:nvPr>
            <p:ph type="title"/>
          </p:nvPr>
        </p:nvSpPr>
        <p:spPr>
          <a:xfrm>
            <a:off x="728663" y="1115219"/>
            <a:ext cx="5505449" cy="238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Weather</a:t>
            </a:r>
            <a:endParaRPr/>
          </a:p>
        </p:txBody>
      </p:sp>
      <p:sp>
        <p:nvSpPr>
          <p:cNvPr id="396" name="Google Shape;396;p31"/>
          <p:cNvSpPr txBox="1"/>
          <p:nvPr>
            <p:ph idx="1" type="body"/>
          </p:nvPr>
        </p:nvSpPr>
        <p:spPr>
          <a:xfrm>
            <a:off x="728663" y="3902075"/>
            <a:ext cx="5505449" cy="165576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FB87C"/>
              </a:buClr>
              <a:buSzPts val="2800"/>
              <a:buNone/>
            </a:pPr>
            <a:r>
              <a:rPr lang="en-US">
                <a:solidFill>
                  <a:srgbClr val="CFB87C"/>
                </a:solidFill>
              </a:rPr>
              <a:t>The average temperatures in Boulder in late July ranges from a low of 55F to a high of 80F </a:t>
            </a:r>
            <a:endParaRPr/>
          </a:p>
        </p:txBody>
      </p:sp>
      <p:cxnSp>
        <p:nvCxnSpPr>
          <p:cNvPr id="397" name="Google Shape;397;p31"/>
          <p:cNvCxnSpPr/>
          <p:nvPr/>
        </p:nvCxnSpPr>
        <p:spPr>
          <a:xfrm rot="10800000">
            <a:off x="128585" y="3681408"/>
            <a:ext cx="11934820" cy="0"/>
          </a:xfrm>
          <a:prstGeom prst="straightConnector1">
            <a:avLst/>
          </a:prstGeom>
          <a:noFill/>
          <a:ln cap="flat" cmpd="sng" w="12700">
            <a:solidFill>
              <a:schemeClr val="accent2"/>
            </a:solidFill>
            <a:prstDash val="solid"/>
            <a:miter lim="800000"/>
            <a:headEnd len="sm" w="sm" type="none"/>
            <a:tailEnd len="sm" w="sm" type="none"/>
          </a:ln>
        </p:spPr>
      </p:cxnSp>
      <p:pic>
        <p:nvPicPr>
          <p:cNvPr id="398" name="Google Shape;398;p31"/>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95"/>
                                        </p:tgtEl>
                                        <p:attrNameLst>
                                          <p:attrName>style.visibility</p:attrName>
                                        </p:attrNameLst>
                                      </p:cBhvr>
                                      <p:to>
                                        <p:strVal val="visible"/>
                                      </p:to>
                                    </p:set>
                                    <p:animEffect filter="fade" transition="in">
                                      <p:cBhvr>
                                        <p:cTn dur="7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2" name="Shape 402"/>
        <p:cNvGrpSpPr/>
        <p:nvPr/>
      </p:nvGrpSpPr>
      <p:grpSpPr>
        <a:xfrm>
          <a:off x="0" y="0"/>
          <a:ext cx="0" cy="0"/>
          <a:chOff x="0" y="0"/>
          <a:chExt cx="0" cy="0"/>
        </a:xfrm>
      </p:grpSpPr>
      <p:sp>
        <p:nvSpPr>
          <p:cNvPr id="403" name="Google Shape;403;p32"/>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playing in a fountain&#10;&#10;Description automatically generated with medium confidence" id="404" name="Google Shape;404;p32"/>
          <p:cNvPicPr preferRelativeResize="0"/>
          <p:nvPr/>
        </p:nvPicPr>
        <p:blipFill rotWithShape="1">
          <a:blip r:embed="rId3">
            <a:alphaModFix/>
          </a:blip>
          <a:srcRect b="-1" l="0" r="0" t="0"/>
          <a:stretch/>
        </p:blipFill>
        <p:spPr>
          <a:xfrm>
            <a:off x="-1" y="10"/>
            <a:ext cx="7370057" cy="6857990"/>
          </a:xfrm>
          <a:prstGeom prst="rect">
            <a:avLst/>
          </a:prstGeom>
          <a:solidFill>
            <a:schemeClr val="dk1"/>
          </a:solidFill>
          <a:ln>
            <a:noFill/>
          </a:ln>
        </p:spPr>
      </p:pic>
      <p:pic>
        <p:nvPicPr>
          <p:cNvPr descr="A group of people standing on a sidewalk&#10;&#10;Description automatically generated with low confidence" id="405" name="Google Shape;405;p32"/>
          <p:cNvPicPr preferRelativeResize="0"/>
          <p:nvPr/>
        </p:nvPicPr>
        <p:blipFill rotWithShape="1">
          <a:blip r:embed="rId4">
            <a:alphaModFix/>
          </a:blip>
          <a:srcRect b="0" l="0" r="-1" t="0"/>
          <a:stretch/>
        </p:blipFill>
        <p:spPr>
          <a:xfrm>
            <a:off x="7534656" y="1"/>
            <a:ext cx="4657344" cy="3346704"/>
          </a:xfrm>
          <a:prstGeom prst="rect">
            <a:avLst/>
          </a:prstGeom>
          <a:solidFill>
            <a:schemeClr val="dk1"/>
          </a:solidFill>
          <a:ln>
            <a:noFill/>
          </a:ln>
        </p:spPr>
      </p:pic>
      <p:pic>
        <p:nvPicPr>
          <p:cNvPr descr="A picture containing grass, person, clothing, outdoor&#10;&#10;Description automatically generated" id="406" name="Google Shape;406;p32"/>
          <p:cNvPicPr preferRelativeResize="0"/>
          <p:nvPr/>
        </p:nvPicPr>
        <p:blipFill rotWithShape="1">
          <a:blip r:embed="rId5">
            <a:alphaModFix/>
          </a:blip>
          <a:srcRect b="-4" l="0" r="0" t="0"/>
          <a:stretch/>
        </p:blipFill>
        <p:spPr>
          <a:xfrm>
            <a:off x="7534654" y="3511296"/>
            <a:ext cx="4657346" cy="3346704"/>
          </a:xfrm>
          <a:prstGeom prst="rect">
            <a:avLst/>
          </a:prstGeom>
          <a:noFill/>
          <a:ln>
            <a:noFill/>
          </a:ln>
        </p:spPr>
      </p:pic>
      <p:pic>
        <p:nvPicPr>
          <p:cNvPr id="407" name="Google Shape;407;p32"/>
          <p:cNvPicPr preferRelativeResize="0"/>
          <p:nvPr/>
        </p:nvPicPr>
        <p:blipFill>
          <a:blip r:embed="rId6">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3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413" name="Google Shape;413;p33"/>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7" name="Shape 417"/>
        <p:cNvGrpSpPr/>
        <p:nvPr/>
      </p:nvGrpSpPr>
      <p:grpSpPr>
        <a:xfrm>
          <a:off x="0" y="0"/>
          <a:ext cx="0" cy="0"/>
          <a:chOff x="0" y="0"/>
          <a:chExt cx="0" cy="0"/>
        </a:xfrm>
      </p:grpSpPr>
      <p:sp>
        <p:nvSpPr>
          <p:cNvPr id="418" name="Google Shape;418;p3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19" name="Google Shape;419;p34"/>
          <p:cNvPicPr preferRelativeResize="0"/>
          <p:nvPr/>
        </p:nvPicPr>
        <p:blipFill rotWithShape="1">
          <a:blip r:embed="rId3">
            <a:alphaModFix amt="40000"/>
          </a:blip>
          <a:srcRect b="0" l="0" r="0" t="0"/>
          <a:stretch/>
        </p:blipFill>
        <p:spPr>
          <a:xfrm>
            <a:off x="-1" y="10"/>
            <a:ext cx="12192001" cy="6857990"/>
          </a:xfrm>
          <a:prstGeom prst="rect">
            <a:avLst/>
          </a:prstGeom>
          <a:noFill/>
          <a:ln>
            <a:noFill/>
          </a:ln>
        </p:spPr>
      </p:pic>
      <p:sp>
        <p:nvSpPr>
          <p:cNvPr id="420" name="Google Shape;420;p34"/>
          <p:cNvSpPr txBox="1"/>
          <p:nvPr>
            <p:ph type="title"/>
          </p:nvPr>
        </p:nvSpPr>
        <p:spPr>
          <a:xfrm>
            <a:off x="841249" y="941832"/>
            <a:ext cx="10506456" cy="2057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Conference Fee Structure</a:t>
            </a:r>
            <a:endParaRPr/>
          </a:p>
        </p:txBody>
      </p:sp>
      <p:sp>
        <p:nvSpPr>
          <p:cNvPr id="421" name="Google Shape;421;p34"/>
          <p:cNvSpPr/>
          <p:nvPr/>
        </p:nvSpPr>
        <p:spPr>
          <a:xfrm rot="5400000">
            <a:off x="1120140"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22" name="Google Shape;422;p34"/>
          <p:cNvSpPr/>
          <p:nvPr/>
        </p:nvSpPr>
        <p:spPr>
          <a:xfrm>
            <a:off x="841248" y="3241202"/>
            <a:ext cx="10506456"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3" name="Google Shape;423;p34"/>
          <p:cNvSpPr/>
          <p:nvPr/>
        </p:nvSpPr>
        <p:spPr>
          <a:xfrm>
            <a:off x="841248" y="3502152"/>
            <a:ext cx="10506456" cy="267004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US" sz="2800" u="none" cap="none" strike="noStrike">
                <a:solidFill>
                  <a:srgbClr val="CFB87C"/>
                </a:solidFill>
                <a:latin typeface="Gill Sans"/>
                <a:ea typeface="Gill Sans"/>
                <a:cs typeface="Gill Sans"/>
                <a:sym typeface="Gill Sans"/>
              </a:rPr>
              <a:t>Delegate conference fees are paid through your lodge contingent and includes the promotion patch (delivered after receiving your paid deposit), conference patch, residence hall housing, 14 meals starting with Monday dinner &amp; ending with Saturday breakfast, program materials, and credentials for access to conference training, program and shows.  Staff and individual registrants register and pay individually. </a:t>
            </a:r>
            <a:endParaRPr/>
          </a:p>
        </p:txBody>
      </p:sp>
      <p:pic>
        <p:nvPicPr>
          <p:cNvPr id="424" name="Google Shape;424;p34"/>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35"/>
          <p:cNvPicPr preferRelativeResize="0"/>
          <p:nvPr/>
        </p:nvPicPr>
        <p:blipFill rotWithShape="1">
          <a:blip r:embed="rId3">
            <a:alphaModFix/>
          </a:blip>
          <a:srcRect b="0" l="0" r="0" t="0"/>
          <a:stretch/>
        </p:blipFill>
        <p:spPr>
          <a:xfrm>
            <a:off x="0" y="1"/>
            <a:ext cx="12192000" cy="6858000"/>
          </a:xfrm>
          <a:prstGeom prst="rect">
            <a:avLst/>
          </a:prstGeom>
          <a:noFill/>
          <a:ln>
            <a:noFill/>
          </a:ln>
        </p:spPr>
      </p:pic>
      <p:pic>
        <p:nvPicPr>
          <p:cNvPr id="430" name="Google Shape;430;p35"/>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ckwell"/>
              <a:buNone/>
            </a:pPr>
            <a:r>
              <a:t/>
            </a:r>
            <a:endParaRPr/>
          </a:p>
        </p:txBody>
      </p:sp>
      <p:pic>
        <p:nvPicPr>
          <p:cNvPr id="436" name="Google Shape;436;p36"/>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pic>
        <p:nvPicPr>
          <p:cNvPr id="437" name="Google Shape;437;p36"/>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1" name="Shape 441"/>
        <p:cNvGrpSpPr/>
        <p:nvPr/>
      </p:nvGrpSpPr>
      <p:grpSpPr>
        <a:xfrm>
          <a:off x="0" y="0"/>
          <a:ext cx="0" cy="0"/>
          <a:chOff x="0" y="0"/>
          <a:chExt cx="0" cy="0"/>
        </a:xfrm>
      </p:grpSpPr>
      <p:sp>
        <p:nvSpPr>
          <p:cNvPr id="442" name="Google Shape;442;p37"/>
          <p:cNvSpPr/>
          <p:nvPr/>
        </p:nvSpPr>
        <p:spPr>
          <a:xfrm>
            <a:off x="0"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3" name="Google Shape;443;p37"/>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Individual Registration</a:t>
            </a:r>
            <a:endParaRPr/>
          </a:p>
        </p:txBody>
      </p:sp>
      <p:sp>
        <p:nvSpPr>
          <p:cNvPr id="444" name="Google Shape;444;p37"/>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5" name="Google Shape;445;p37"/>
          <p:cNvSpPr txBox="1"/>
          <p:nvPr>
            <p:ph idx="1" type="body"/>
          </p:nvPr>
        </p:nvSpPr>
        <p:spPr>
          <a:xfrm>
            <a:off x="640080" y="2872899"/>
            <a:ext cx="4480560" cy="3320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CFB87C"/>
              </a:buClr>
              <a:buSzPts val="2800"/>
              <a:buChar char="•"/>
            </a:pPr>
            <a:r>
              <a:rPr lang="en-US">
                <a:solidFill>
                  <a:srgbClr val="CFB87C"/>
                </a:solidFill>
              </a:rPr>
              <a:t>Adults (21 and over)</a:t>
            </a:r>
            <a:endParaRPr/>
          </a:p>
          <a:p>
            <a:pPr indent="-228600" lvl="0" marL="228600" rtl="0" algn="l">
              <a:lnSpc>
                <a:spcPct val="90000"/>
              </a:lnSpc>
              <a:spcBef>
                <a:spcPts val="1000"/>
              </a:spcBef>
              <a:spcAft>
                <a:spcPts val="0"/>
              </a:spcAft>
              <a:buClr>
                <a:srgbClr val="CFB87C"/>
              </a:buClr>
              <a:buSzPts val="2800"/>
              <a:buChar char="•"/>
            </a:pPr>
            <a:r>
              <a:rPr lang="en-US">
                <a:solidFill>
                  <a:srgbClr val="CFB87C"/>
                </a:solidFill>
              </a:rPr>
              <a:t>Scout executive approval</a:t>
            </a:r>
            <a:endParaRPr/>
          </a:p>
          <a:p>
            <a:pPr indent="-228600" lvl="0" marL="228600" rtl="0" algn="l">
              <a:lnSpc>
                <a:spcPct val="90000"/>
              </a:lnSpc>
              <a:spcBef>
                <a:spcPts val="1000"/>
              </a:spcBef>
              <a:spcAft>
                <a:spcPts val="0"/>
              </a:spcAft>
              <a:buClr>
                <a:srgbClr val="CFB87C"/>
              </a:buClr>
              <a:buSzPts val="2800"/>
              <a:buChar char="•"/>
            </a:pPr>
            <a:r>
              <a:rPr lang="en-US">
                <a:solidFill>
                  <a:srgbClr val="CFB87C"/>
                </a:solidFill>
              </a:rPr>
              <a:t>Premium hotel housing only</a:t>
            </a:r>
            <a:endParaRPr/>
          </a:p>
          <a:p>
            <a:pPr indent="-228600" lvl="0" marL="228600" rtl="0" algn="l">
              <a:lnSpc>
                <a:spcPct val="90000"/>
              </a:lnSpc>
              <a:spcBef>
                <a:spcPts val="1000"/>
              </a:spcBef>
              <a:spcAft>
                <a:spcPts val="0"/>
              </a:spcAft>
              <a:buClr>
                <a:srgbClr val="CFB87C"/>
              </a:buClr>
              <a:buSzPts val="2800"/>
              <a:buChar char="•"/>
            </a:pPr>
            <a:r>
              <a:rPr lang="en-US">
                <a:solidFill>
                  <a:srgbClr val="CFB87C"/>
                </a:solidFill>
              </a:rPr>
              <a:t>Register individually in NOAERS</a:t>
            </a:r>
            <a:endParaRPr/>
          </a:p>
        </p:txBody>
      </p:sp>
      <p:pic>
        <p:nvPicPr>
          <p:cNvPr id="446" name="Google Shape;446;p37"/>
          <p:cNvPicPr preferRelativeResize="0"/>
          <p:nvPr/>
        </p:nvPicPr>
        <p:blipFill rotWithShape="1">
          <a:blip r:embed="rId3">
            <a:alphaModFix/>
          </a:blip>
          <a:srcRect b="-1" l="0" r="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447" name="Google Shape;447;p37"/>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1" name="Shape 451"/>
        <p:cNvGrpSpPr/>
        <p:nvPr/>
      </p:nvGrpSpPr>
      <p:grpSpPr>
        <a:xfrm>
          <a:off x="0" y="0"/>
          <a:ext cx="0" cy="0"/>
          <a:chOff x="0" y="0"/>
          <a:chExt cx="0" cy="0"/>
        </a:xfrm>
      </p:grpSpPr>
      <p:sp>
        <p:nvSpPr>
          <p:cNvPr id="452" name="Google Shape;452;p38"/>
          <p:cNvSpPr/>
          <p:nvPr/>
        </p:nvSpPr>
        <p:spPr>
          <a:xfrm>
            <a:off x="0"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holding signs&#10;&#10;Description automatically generated with medium confidence" id="453" name="Google Shape;453;p38"/>
          <p:cNvPicPr preferRelativeResize="0"/>
          <p:nvPr>
            <p:ph idx="1" type="body"/>
          </p:nvPr>
        </p:nvPicPr>
        <p:blipFill rotWithShape="1">
          <a:blip r:embed="rId3">
            <a:alphaModFix/>
          </a:blip>
          <a:srcRect b="0" l="0" r="0" t="0"/>
          <a:stretch/>
        </p:blipFill>
        <p:spPr>
          <a:xfrm>
            <a:off x="20" y="2"/>
            <a:ext cx="7534620" cy="4197368"/>
          </a:xfrm>
          <a:prstGeom prst="rect">
            <a:avLst/>
          </a:prstGeom>
          <a:noFill/>
          <a:ln>
            <a:noFill/>
          </a:ln>
        </p:spPr>
      </p:pic>
      <p:pic>
        <p:nvPicPr>
          <p:cNvPr descr="A group of people holding flags&#10;&#10;Description automatically generated with medium confidence" id="454" name="Google Shape;454;p38"/>
          <p:cNvPicPr preferRelativeResize="0"/>
          <p:nvPr/>
        </p:nvPicPr>
        <p:blipFill rotWithShape="1">
          <a:blip r:embed="rId4">
            <a:alphaModFix/>
          </a:blip>
          <a:srcRect b="0" l="0" r="0" t="0"/>
          <a:stretch/>
        </p:blipFill>
        <p:spPr>
          <a:xfrm>
            <a:off x="7653536" y="1"/>
            <a:ext cx="4538463" cy="3877247"/>
          </a:xfrm>
          <a:custGeom>
            <a:rect b="b" l="l" r="r" t="t"/>
            <a:pathLst>
              <a:path extrusionOk="0" h="3877247" w="4538463">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pic>
        <p:nvPicPr>
          <p:cNvPr descr="A large crowd of people in a stadium&#10;&#10;Description automatically generated with low confidence" id="455" name="Google Shape;455;p38"/>
          <p:cNvPicPr preferRelativeResize="0"/>
          <p:nvPr/>
        </p:nvPicPr>
        <p:blipFill rotWithShape="1">
          <a:blip r:embed="rId5">
            <a:alphaModFix/>
          </a:blip>
          <a:srcRect b="0" l="0" r="-1" t="0"/>
          <a:stretch/>
        </p:blipFill>
        <p:spPr>
          <a:xfrm>
            <a:off x="1" y="4316255"/>
            <a:ext cx="6836850" cy="2541737"/>
          </a:xfrm>
          <a:custGeom>
            <a:rect b="b" l="l" r="r" t="t"/>
            <a:pathLst>
              <a:path extrusionOk="0" h="2541737" w="6836850">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ln>
            <a:noFill/>
          </a:ln>
        </p:spPr>
      </p:pic>
      <p:pic>
        <p:nvPicPr>
          <p:cNvPr id="456" name="Google Shape;456;p38"/>
          <p:cNvPicPr preferRelativeResize="0"/>
          <p:nvPr/>
        </p:nvPicPr>
        <p:blipFill rotWithShape="1">
          <a:blip r:embed="rId6">
            <a:alphaModFix/>
          </a:blip>
          <a:srcRect b="0" l="0" r="0" t="0"/>
          <a:stretch/>
        </p:blipFill>
        <p:spPr>
          <a:xfrm>
            <a:off x="10700657" y="5946908"/>
            <a:ext cx="1306286" cy="729983"/>
          </a:xfrm>
          <a:prstGeom prst="rect">
            <a:avLst/>
          </a:prstGeom>
          <a:noFill/>
          <a:ln>
            <a:noFill/>
          </a:ln>
        </p:spPr>
      </p:pic>
      <p:pic>
        <p:nvPicPr>
          <p:cNvPr descr="A group of people on a stage pouring green slime&#10;&#10;Description automatically generated with medium confidence" id="457" name="Google Shape;457;p38"/>
          <p:cNvPicPr preferRelativeResize="0"/>
          <p:nvPr/>
        </p:nvPicPr>
        <p:blipFill rotWithShape="1">
          <a:blip r:embed="rId7">
            <a:alphaModFix/>
          </a:blip>
          <a:srcRect b="0" l="0" r="-12980" t="0"/>
          <a:stretch/>
        </p:blipFill>
        <p:spPr>
          <a:xfrm>
            <a:off x="6813034" y="3877247"/>
            <a:ext cx="6097524" cy="2980753"/>
          </a:xfrm>
          <a:prstGeom prst="rect">
            <a:avLst/>
          </a:prstGeom>
          <a:noFill/>
          <a:ln>
            <a:noFill/>
          </a:ln>
        </p:spPr>
      </p:pic>
      <p:pic>
        <p:nvPicPr>
          <p:cNvPr id="458" name="Google Shape;458;p38"/>
          <p:cNvPicPr preferRelativeResize="0"/>
          <p:nvPr/>
        </p:nvPicPr>
        <p:blipFill rotWithShape="1">
          <a:blip r:embed="rId6">
            <a:alphaModFix/>
          </a:blip>
          <a:srcRect b="0" l="0" r="0" t="0"/>
          <a:stretch/>
        </p:blipFill>
        <p:spPr>
          <a:xfrm>
            <a:off x="10853057" y="60993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2" name="Shape 462"/>
        <p:cNvGrpSpPr/>
        <p:nvPr/>
      </p:nvGrpSpPr>
      <p:grpSpPr>
        <a:xfrm>
          <a:off x="0" y="0"/>
          <a:ext cx="0" cy="0"/>
          <a:chOff x="0" y="0"/>
          <a:chExt cx="0" cy="0"/>
        </a:xfrm>
      </p:grpSpPr>
      <p:sp>
        <p:nvSpPr>
          <p:cNvPr id="463" name="Google Shape;463;p39"/>
          <p:cNvSpPr/>
          <p:nvPr/>
        </p:nvSpPr>
        <p:spPr>
          <a:xfrm>
            <a:off x="1524"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64" name="Google Shape;464;p39"/>
          <p:cNvPicPr preferRelativeResize="0"/>
          <p:nvPr/>
        </p:nvPicPr>
        <p:blipFill rotWithShape="1">
          <a:blip r:embed="rId3">
            <a:alphaModFix/>
          </a:blip>
          <a:srcRect b="0" l="0" r="0" t="0"/>
          <a:stretch/>
        </p:blipFill>
        <p:spPr>
          <a:xfrm>
            <a:off x="321734" y="321733"/>
            <a:ext cx="5674894" cy="3030842"/>
          </a:xfrm>
          <a:prstGeom prst="rect">
            <a:avLst/>
          </a:prstGeom>
          <a:noFill/>
          <a:ln>
            <a:noFill/>
          </a:ln>
        </p:spPr>
      </p:pic>
      <p:pic>
        <p:nvPicPr>
          <p:cNvPr id="465" name="Google Shape;465;p39"/>
          <p:cNvPicPr preferRelativeResize="0"/>
          <p:nvPr/>
        </p:nvPicPr>
        <p:blipFill rotWithShape="1">
          <a:blip r:embed="rId4">
            <a:alphaModFix/>
          </a:blip>
          <a:srcRect b="0" l="0" r="-4" t="0"/>
          <a:stretch/>
        </p:blipFill>
        <p:spPr>
          <a:xfrm>
            <a:off x="321735" y="3524289"/>
            <a:ext cx="2676579" cy="2776517"/>
          </a:xfrm>
          <a:prstGeom prst="rect">
            <a:avLst/>
          </a:prstGeom>
          <a:noFill/>
          <a:ln>
            <a:noFill/>
          </a:ln>
        </p:spPr>
      </p:pic>
      <p:pic>
        <p:nvPicPr>
          <p:cNvPr id="466" name="Google Shape;466;p39"/>
          <p:cNvPicPr preferRelativeResize="0"/>
          <p:nvPr/>
        </p:nvPicPr>
        <p:blipFill rotWithShape="1">
          <a:blip r:embed="rId5">
            <a:alphaModFix/>
          </a:blip>
          <a:srcRect b="0" l="0" r="-3" t="0"/>
          <a:stretch/>
        </p:blipFill>
        <p:spPr>
          <a:xfrm>
            <a:off x="3159553" y="3514855"/>
            <a:ext cx="2837076" cy="2785951"/>
          </a:xfrm>
          <a:prstGeom prst="rect">
            <a:avLst/>
          </a:prstGeom>
          <a:noFill/>
          <a:ln>
            <a:noFill/>
          </a:ln>
        </p:spPr>
      </p:pic>
      <p:pic>
        <p:nvPicPr>
          <p:cNvPr descr="A uniform in a glass case&#10;&#10;Description automatically generated with low confidence" id="467" name="Google Shape;467;p39"/>
          <p:cNvPicPr preferRelativeResize="0"/>
          <p:nvPr/>
        </p:nvPicPr>
        <p:blipFill rotWithShape="1">
          <a:blip r:embed="rId6">
            <a:alphaModFix/>
          </a:blip>
          <a:srcRect b="0" l="0" r="-2" t="0"/>
          <a:stretch/>
        </p:blipFill>
        <p:spPr>
          <a:xfrm>
            <a:off x="6195373" y="321733"/>
            <a:ext cx="5674892" cy="5979074"/>
          </a:xfrm>
          <a:prstGeom prst="rect">
            <a:avLst/>
          </a:prstGeom>
          <a:noFill/>
          <a:ln>
            <a:noFill/>
          </a:ln>
        </p:spPr>
      </p:pic>
      <p:pic>
        <p:nvPicPr>
          <p:cNvPr id="468" name="Google Shape;468;p39"/>
          <p:cNvPicPr preferRelativeResize="0"/>
          <p:nvPr/>
        </p:nvPicPr>
        <p:blipFill rotWithShape="1">
          <a:blip r:embed="rId7">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Rockwell"/>
              <a:buNone/>
            </a:pPr>
            <a:r>
              <a:t/>
            </a:r>
            <a:endParaRPr/>
          </a:p>
        </p:txBody>
      </p:sp>
      <p:pic>
        <p:nvPicPr>
          <p:cNvPr id="133" name="Google Shape;133;p4"/>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pic>
        <p:nvPicPr>
          <p:cNvPr id="134" name="Google Shape;134;p4"/>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2" name="Shape 472"/>
        <p:cNvGrpSpPr/>
        <p:nvPr/>
      </p:nvGrpSpPr>
      <p:grpSpPr>
        <a:xfrm>
          <a:off x="0" y="0"/>
          <a:ext cx="0" cy="0"/>
          <a:chOff x="0" y="0"/>
          <a:chExt cx="0" cy="0"/>
        </a:xfrm>
      </p:grpSpPr>
      <p:sp>
        <p:nvSpPr>
          <p:cNvPr id="473" name="Google Shape;473;p4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4" name="Google Shape;474;p40"/>
          <p:cNvSpPr txBox="1"/>
          <p:nvPr>
            <p:ph type="title"/>
          </p:nvPr>
        </p:nvSpPr>
        <p:spPr>
          <a:xfrm>
            <a:off x="735807" y="4407845"/>
            <a:ext cx="4391024" cy="117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CFB87C"/>
              </a:buClr>
              <a:buSzPts val="3700"/>
              <a:buFont typeface="Rockwell"/>
              <a:buNone/>
            </a:pPr>
            <a:r>
              <a:rPr lang="en-US" sz="3700">
                <a:solidFill>
                  <a:srgbClr val="CFB87C"/>
                </a:solidFill>
              </a:rPr>
              <a:t>Registration Opens in October</a:t>
            </a:r>
            <a:endParaRPr/>
          </a:p>
        </p:txBody>
      </p:sp>
      <p:pic>
        <p:nvPicPr>
          <p:cNvPr descr="A screenshot of a computer&#10;&#10;Description automatically generated with low confidence" id="475" name="Google Shape;475;p40"/>
          <p:cNvPicPr preferRelativeResize="0"/>
          <p:nvPr/>
        </p:nvPicPr>
        <p:blipFill rotWithShape="1">
          <a:blip r:embed="rId3">
            <a:alphaModFix/>
          </a:blip>
          <a:srcRect b="0" l="0" r="0" t="0"/>
          <a:stretch/>
        </p:blipFill>
        <p:spPr>
          <a:xfrm>
            <a:off x="20" y="-1"/>
            <a:ext cx="12191980" cy="3984912"/>
          </a:xfrm>
          <a:custGeom>
            <a:rect b="b" l="l" r="r" t="t"/>
            <a:pathLst>
              <a:path extrusionOk="0" h="3984912" w="12192000">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ln>
            <a:noFill/>
          </a:ln>
        </p:spPr>
      </p:pic>
      <p:grpSp>
        <p:nvGrpSpPr>
          <p:cNvPr id="476" name="Google Shape;476;p40"/>
          <p:cNvGrpSpPr/>
          <p:nvPr/>
        </p:nvGrpSpPr>
        <p:grpSpPr>
          <a:xfrm>
            <a:off x="0" y="3528992"/>
            <a:ext cx="12192000" cy="757168"/>
            <a:chOff x="0" y="2959818"/>
            <a:chExt cx="12192000" cy="757168"/>
          </a:xfrm>
        </p:grpSpPr>
        <p:sp>
          <p:nvSpPr>
            <p:cNvPr id="477" name="Google Shape;477;p40"/>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8" name="Google Shape;478;p40"/>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4">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479" name="Google Shape;479;p40"/>
          <p:cNvSpPr txBox="1"/>
          <p:nvPr>
            <p:ph idx="1" type="body"/>
          </p:nvPr>
        </p:nvSpPr>
        <p:spPr>
          <a:xfrm>
            <a:off x="5862638" y="4538345"/>
            <a:ext cx="5692774" cy="11737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CFB87C"/>
              </a:buClr>
              <a:buSzPct val="100000"/>
              <a:buNone/>
            </a:pPr>
            <a:r>
              <a:rPr lang="en-US" sz="2400">
                <a:solidFill>
                  <a:srgbClr val="CFB87C"/>
                </a:solidFill>
              </a:rPr>
              <a:t>OA National Event Registration System (NOAERS) opens in October for contingent leaders, staff and individual registrants.  Visit registration.oa-bsa.org.  </a:t>
            </a:r>
            <a:endParaRPr/>
          </a:p>
        </p:txBody>
      </p:sp>
      <p:pic>
        <p:nvPicPr>
          <p:cNvPr id="480" name="Google Shape;480;p40"/>
          <p:cNvPicPr preferRelativeResize="0"/>
          <p:nvPr/>
        </p:nvPicPr>
        <p:blipFill rotWithShape="1">
          <a:blip r:embed="rId5">
            <a:alphaModFix/>
          </a:blip>
          <a:srcRect b="0" l="0" r="0" t="0"/>
          <a:stretch/>
        </p:blipFill>
        <p:spPr>
          <a:xfrm>
            <a:off x="10700657" y="5946908"/>
            <a:ext cx="1306286" cy="729983"/>
          </a:xfrm>
          <a:prstGeom prst="rect">
            <a:avLst/>
          </a:prstGeom>
          <a:noFill/>
          <a:ln>
            <a:noFill/>
          </a:ln>
        </p:spPr>
      </p:pic>
      <p:sp>
        <p:nvSpPr>
          <p:cNvPr id="481" name="Google Shape;481;p40"/>
          <p:cNvSpPr txBox="1"/>
          <p:nvPr/>
        </p:nvSpPr>
        <p:spPr>
          <a:xfrm>
            <a:off x="1562100" y="6142767"/>
            <a:ext cx="9067799" cy="463159"/>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CFB87C"/>
              </a:buClr>
              <a:buSzPts val="2400"/>
              <a:buFont typeface="Arial"/>
              <a:buNone/>
            </a:pPr>
            <a:r>
              <a:rPr b="1" i="1" lang="en-US" sz="2400" u="none" cap="none" strike="noStrike">
                <a:solidFill>
                  <a:srgbClr val="CFB87C"/>
                </a:solidFill>
                <a:latin typeface="Gill Sans"/>
                <a:ea typeface="Gill Sans"/>
                <a:cs typeface="Gill Sans"/>
                <a:sym typeface="Gill Sans"/>
              </a:rPr>
              <a:t>Space on campus is limited to 6,000 delegates and staff!</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5" name="Shape 485"/>
        <p:cNvGrpSpPr/>
        <p:nvPr/>
      </p:nvGrpSpPr>
      <p:grpSpPr>
        <a:xfrm>
          <a:off x="0" y="0"/>
          <a:ext cx="0" cy="0"/>
          <a:chOff x="0" y="0"/>
          <a:chExt cx="0" cy="0"/>
        </a:xfrm>
      </p:grpSpPr>
      <p:sp>
        <p:nvSpPr>
          <p:cNvPr id="486" name="Google Shape;486;p41"/>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posing for a photo&#10;&#10;Description automatically generated with medium confidence" id="487" name="Google Shape;487;p41"/>
          <p:cNvPicPr preferRelativeResize="0"/>
          <p:nvPr/>
        </p:nvPicPr>
        <p:blipFill rotWithShape="1">
          <a:blip r:embed="rId3">
            <a:alphaModFix/>
          </a:blip>
          <a:srcRect b="-1" l="0" r="0" t="0"/>
          <a:stretch/>
        </p:blipFill>
        <p:spPr>
          <a:xfrm>
            <a:off x="-1" y="10"/>
            <a:ext cx="7370057" cy="6857990"/>
          </a:xfrm>
          <a:prstGeom prst="rect">
            <a:avLst/>
          </a:prstGeom>
          <a:noFill/>
          <a:ln>
            <a:noFill/>
          </a:ln>
        </p:spPr>
      </p:pic>
      <p:pic>
        <p:nvPicPr>
          <p:cNvPr descr="A group of people in clothing in a stadium&#10;&#10;Description automatically generated with low confidence" id="488" name="Google Shape;488;p41"/>
          <p:cNvPicPr preferRelativeResize="0"/>
          <p:nvPr/>
        </p:nvPicPr>
        <p:blipFill rotWithShape="1">
          <a:blip r:embed="rId4">
            <a:alphaModFix/>
          </a:blip>
          <a:srcRect b="-4" l="0" r="0" t="0"/>
          <a:stretch/>
        </p:blipFill>
        <p:spPr>
          <a:xfrm>
            <a:off x="7534656" y="1"/>
            <a:ext cx="4657344" cy="3346704"/>
          </a:xfrm>
          <a:prstGeom prst="rect">
            <a:avLst/>
          </a:prstGeom>
          <a:noFill/>
          <a:ln>
            <a:noFill/>
          </a:ln>
        </p:spPr>
      </p:pic>
      <p:pic>
        <p:nvPicPr>
          <p:cNvPr descr="A group of people standing next to a table&#10;&#10;Description automatically generated with medium confidence" id="489" name="Google Shape;489;p41"/>
          <p:cNvPicPr preferRelativeResize="0"/>
          <p:nvPr/>
        </p:nvPicPr>
        <p:blipFill rotWithShape="1">
          <a:blip r:embed="rId5">
            <a:alphaModFix/>
          </a:blip>
          <a:srcRect b="-4" l="0" r="0" t="0"/>
          <a:stretch/>
        </p:blipFill>
        <p:spPr>
          <a:xfrm>
            <a:off x="7534654" y="3511296"/>
            <a:ext cx="4657346" cy="3346704"/>
          </a:xfrm>
          <a:prstGeom prst="rect">
            <a:avLst/>
          </a:prstGeom>
          <a:noFill/>
          <a:ln>
            <a:noFill/>
          </a:ln>
        </p:spPr>
      </p:pic>
      <p:pic>
        <p:nvPicPr>
          <p:cNvPr id="490" name="Google Shape;490;p41"/>
          <p:cNvPicPr preferRelativeResize="0"/>
          <p:nvPr/>
        </p:nvPicPr>
        <p:blipFill>
          <a:blip r:embed="rId6">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94" name="Shape 494"/>
        <p:cNvGrpSpPr/>
        <p:nvPr/>
      </p:nvGrpSpPr>
      <p:grpSpPr>
        <a:xfrm>
          <a:off x="0" y="0"/>
          <a:ext cx="0" cy="0"/>
          <a:chOff x="0" y="0"/>
          <a:chExt cx="0" cy="0"/>
        </a:xfrm>
      </p:grpSpPr>
      <p:sp>
        <p:nvSpPr>
          <p:cNvPr id="495" name="Google Shape;495;p42"/>
          <p:cNvSpPr/>
          <p:nvPr/>
        </p:nvSpPr>
        <p:spPr>
          <a:xfrm>
            <a:off x="1524"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clothing, footwear, person, person&#10;&#10;Description automatically generated" id="496" name="Google Shape;496;p42"/>
          <p:cNvPicPr preferRelativeResize="0"/>
          <p:nvPr/>
        </p:nvPicPr>
        <p:blipFill rotWithShape="1">
          <a:blip r:embed="rId3">
            <a:alphaModFix/>
          </a:blip>
          <a:srcRect b="0" l="0" r="0" t="0"/>
          <a:stretch/>
        </p:blipFill>
        <p:spPr>
          <a:xfrm>
            <a:off x="-1" y="10"/>
            <a:ext cx="7370057" cy="6857990"/>
          </a:xfrm>
          <a:prstGeom prst="rect">
            <a:avLst/>
          </a:prstGeom>
          <a:solidFill>
            <a:schemeClr val="dk1"/>
          </a:solidFill>
          <a:ln>
            <a:noFill/>
          </a:ln>
        </p:spPr>
      </p:pic>
      <p:pic>
        <p:nvPicPr>
          <p:cNvPr descr="A person wearing a virtual reality headset&#10;&#10;Description automatically generated with medium confidence" id="497" name="Google Shape;497;p42"/>
          <p:cNvPicPr preferRelativeResize="0"/>
          <p:nvPr/>
        </p:nvPicPr>
        <p:blipFill rotWithShape="1">
          <a:blip r:embed="rId4">
            <a:alphaModFix/>
          </a:blip>
          <a:srcRect b="-4" l="0" r="0" t="0"/>
          <a:stretch/>
        </p:blipFill>
        <p:spPr>
          <a:xfrm>
            <a:off x="7534656" y="1"/>
            <a:ext cx="4657344" cy="3346704"/>
          </a:xfrm>
          <a:prstGeom prst="rect">
            <a:avLst/>
          </a:prstGeom>
          <a:noFill/>
          <a:ln>
            <a:noFill/>
          </a:ln>
        </p:spPr>
      </p:pic>
      <p:pic>
        <p:nvPicPr>
          <p:cNvPr descr="A group of people in golf carts&#10;&#10;Description automatically generated" id="498" name="Google Shape;498;p42"/>
          <p:cNvPicPr preferRelativeResize="0"/>
          <p:nvPr/>
        </p:nvPicPr>
        <p:blipFill rotWithShape="1">
          <a:blip r:embed="rId5">
            <a:alphaModFix/>
          </a:blip>
          <a:srcRect b="-4" l="0" r="0" t="0"/>
          <a:stretch/>
        </p:blipFill>
        <p:spPr>
          <a:xfrm>
            <a:off x="7534654" y="3511296"/>
            <a:ext cx="4657346" cy="3346704"/>
          </a:xfrm>
          <a:prstGeom prst="rect">
            <a:avLst/>
          </a:prstGeom>
          <a:noFill/>
          <a:ln>
            <a:noFill/>
          </a:ln>
        </p:spPr>
      </p:pic>
      <p:pic>
        <p:nvPicPr>
          <p:cNvPr id="499" name="Google Shape;499;p42"/>
          <p:cNvPicPr preferRelativeResize="0"/>
          <p:nvPr/>
        </p:nvPicPr>
        <p:blipFill>
          <a:blip r:embed="rId6">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3" name="Shape 503"/>
        <p:cNvGrpSpPr/>
        <p:nvPr/>
      </p:nvGrpSpPr>
      <p:grpSpPr>
        <a:xfrm>
          <a:off x="0" y="0"/>
          <a:ext cx="0" cy="0"/>
          <a:chOff x="0" y="0"/>
          <a:chExt cx="0" cy="0"/>
        </a:xfrm>
      </p:grpSpPr>
      <p:sp>
        <p:nvSpPr>
          <p:cNvPr id="504" name="Google Shape;504;p43"/>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5" name="Google Shape;505;p43"/>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6" name="Google Shape;506;p43"/>
          <p:cNvSpPr txBox="1"/>
          <p:nvPr>
            <p:ph type="title"/>
          </p:nvPr>
        </p:nvSpPr>
        <p:spPr>
          <a:xfrm>
            <a:off x="371094" y="1161288"/>
            <a:ext cx="4264406" cy="112471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CFB87C"/>
              </a:buClr>
              <a:buSzPts val="3700"/>
              <a:buFont typeface="Rockwell"/>
              <a:buNone/>
            </a:pPr>
            <a:r>
              <a:rPr lang="en-US" sz="3700">
                <a:solidFill>
                  <a:srgbClr val="CFB87C"/>
                </a:solidFill>
              </a:rPr>
              <a:t>Promotion Patch!</a:t>
            </a:r>
            <a:endParaRPr/>
          </a:p>
        </p:txBody>
      </p:sp>
      <p:sp>
        <p:nvSpPr>
          <p:cNvPr id="507" name="Google Shape;507;p43"/>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08" name="Google Shape;508;p43"/>
          <p:cNvSpPr/>
          <p:nvPr/>
        </p:nvSpPr>
        <p:spPr>
          <a:xfrm>
            <a:off x="428244" y="2443480"/>
            <a:ext cx="3300984"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09" name="Google Shape;509;p43"/>
          <p:cNvSpPr txBox="1"/>
          <p:nvPr>
            <p:ph idx="1" type="body"/>
          </p:nvPr>
        </p:nvSpPr>
        <p:spPr>
          <a:xfrm>
            <a:off x="371094" y="2718054"/>
            <a:ext cx="5483606" cy="32072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FB87C"/>
              </a:buClr>
              <a:buSzPts val="2400"/>
              <a:buNone/>
            </a:pPr>
            <a:r>
              <a:rPr lang="en-US" sz="2400">
                <a:solidFill>
                  <a:srgbClr val="CFB87C"/>
                </a:solidFill>
              </a:rPr>
              <a:t>Upon your contingent’s registration and receipt of deposits, your contingent leader will be sent a promotion patch for each deposit to be worn in the ‘jamboree’ position above your right pocket.  Staff and individual registrants will receive their promotion patch after submitting their deposit.</a:t>
            </a:r>
            <a:endParaRPr/>
          </a:p>
        </p:txBody>
      </p:sp>
      <p:pic>
        <p:nvPicPr>
          <p:cNvPr id="510" name="Google Shape;510;p43"/>
          <p:cNvPicPr preferRelativeResize="0"/>
          <p:nvPr/>
        </p:nvPicPr>
        <p:blipFill rotWithShape="1">
          <a:blip r:embed="rId3">
            <a:alphaModFix/>
          </a:blip>
          <a:srcRect b="0" l="0" r="0" t="0"/>
          <a:stretch/>
        </p:blipFill>
        <p:spPr>
          <a:xfrm>
            <a:off x="10700657" y="5946908"/>
            <a:ext cx="1306286" cy="729983"/>
          </a:xfrm>
          <a:prstGeom prst="rect">
            <a:avLst/>
          </a:prstGeom>
          <a:noFill/>
          <a:ln>
            <a:noFill/>
          </a:ln>
        </p:spPr>
      </p:pic>
      <p:pic>
        <p:nvPicPr>
          <p:cNvPr descr="A purple and yellow logo&#10;&#10;Description automatically generated with medium confidence" id="511" name="Google Shape;511;p43"/>
          <p:cNvPicPr preferRelativeResize="0"/>
          <p:nvPr/>
        </p:nvPicPr>
        <p:blipFill rotWithShape="1">
          <a:blip r:embed="rId4">
            <a:alphaModFix/>
          </a:blip>
          <a:srcRect b="0" l="0" r="0" t="0"/>
          <a:stretch/>
        </p:blipFill>
        <p:spPr>
          <a:xfrm>
            <a:off x="6260843" y="1530252"/>
            <a:ext cx="5042159" cy="379749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5" name="Shape 515"/>
        <p:cNvGrpSpPr/>
        <p:nvPr/>
      </p:nvGrpSpPr>
      <p:grpSpPr>
        <a:xfrm>
          <a:off x="0" y="0"/>
          <a:ext cx="0" cy="0"/>
          <a:chOff x="0" y="0"/>
          <a:chExt cx="0" cy="0"/>
        </a:xfrm>
      </p:grpSpPr>
      <p:pic>
        <p:nvPicPr>
          <p:cNvPr descr="A group of people sitting at tables in a room&#10;&#10;Description automatically generated with medium confidence" id="516" name="Google Shape;516;p44"/>
          <p:cNvPicPr preferRelativeResize="0"/>
          <p:nvPr/>
        </p:nvPicPr>
        <p:blipFill rotWithShape="1">
          <a:blip r:embed="rId3">
            <a:alphaModFix/>
          </a:blip>
          <a:srcRect b="0" l="0" r="-2" t="0"/>
          <a:stretch/>
        </p:blipFill>
        <p:spPr>
          <a:xfrm>
            <a:off x="4493436" y="243"/>
            <a:ext cx="7698564" cy="3346705"/>
          </a:xfrm>
          <a:custGeom>
            <a:rect b="b" l="l" r="r" t="t"/>
            <a:pathLst>
              <a:path extrusionOk="0" h="3346705" w="7698564">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ln>
            <a:noFill/>
          </a:ln>
        </p:spPr>
      </p:pic>
      <p:pic>
        <p:nvPicPr>
          <p:cNvPr descr="A person standing at a podium holding a microphone&#10;&#10;Description automatically generated with medium confidence" id="517" name="Google Shape;517;p44"/>
          <p:cNvPicPr preferRelativeResize="0"/>
          <p:nvPr/>
        </p:nvPicPr>
        <p:blipFill rotWithShape="1">
          <a:blip r:embed="rId4">
            <a:alphaModFix/>
          </a:blip>
          <a:srcRect b="0" l="0" r="-3" t="0"/>
          <a:stretch/>
        </p:blipFill>
        <p:spPr>
          <a:xfrm>
            <a:off x="20" y="10"/>
            <a:ext cx="5859777" cy="3346695"/>
          </a:xfrm>
          <a:custGeom>
            <a:rect b="b" l="l" r="r" t="t"/>
            <a:pathLst>
              <a:path extrusionOk="0" h="3346705" w="5859797">
                <a:moveTo>
                  <a:pt x="0" y="0"/>
                </a:moveTo>
                <a:lnTo>
                  <a:pt x="5859797" y="0"/>
                </a:lnTo>
                <a:lnTo>
                  <a:pt x="4309834" y="3346705"/>
                </a:lnTo>
                <a:lnTo>
                  <a:pt x="4304257" y="3346705"/>
                </a:lnTo>
                <a:lnTo>
                  <a:pt x="3238029" y="3346705"/>
                </a:lnTo>
                <a:lnTo>
                  <a:pt x="0" y="3346705"/>
                </a:lnTo>
                <a:close/>
              </a:path>
            </a:pathLst>
          </a:custGeom>
          <a:noFill/>
          <a:ln>
            <a:noFill/>
          </a:ln>
        </p:spPr>
      </p:pic>
      <p:pic>
        <p:nvPicPr>
          <p:cNvPr descr="A person standing in front of a whiteboard&#10;&#10;Description automatically generated" id="518" name="Google Shape;518;p44"/>
          <p:cNvPicPr preferRelativeResize="0"/>
          <p:nvPr/>
        </p:nvPicPr>
        <p:blipFill rotWithShape="1">
          <a:blip r:embed="rId5">
            <a:alphaModFix/>
          </a:blip>
          <a:srcRect b="0" l="0" r="0" t="0"/>
          <a:stretch/>
        </p:blipFill>
        <p:spPr>
          <a:xfrm>
            <a:off x="6350089" y="3511295"/>
            <a:ext cx="5841911" cy="3346705"/>
          </a:xfrm>
          <a:custGeom>
            <a:rect b="b" l="l" r="r" t="t"/>
            <a:pathLst>
              <a:path extrusionOk="0" h="3346705" w="5841911">
                <a:moveTo>
                  <a:pt x="1549963" y="0"/>
                </a:moveTo>
                <a:lnTo>
                  <a:pt x="1555540" y="0"/>
                </a:lnTo>
                <a:lnTo>
                  <a:pt x="2621768" y="0"/>
                </a:lnTo>
                <a:lnTo>
                  <a:pt x="5841911" y="0"/>
                </a:lnTo>
                <a:lnTo>
                  <a:pt x="5841911" y="3346705"/>
                </a:lnTo>
                <a:lnTo>
                  <a:pt x="0" y="3346705"/>
                </a:lnTo>
                <a:close/>
              </a:path>
            </a:pathLst>
          </a:custGeom>
          <a:noFill/>
          <a:ln>
            <a:noFill/>
          </a:ln>
        </p:spPr>
      </p:pic>
      <p:pic>
        <p:nvPicPr>
          <p:cNvPr descr="A picture containing indoor, clothing, theatre, performing arts center&#10;&#10;Description automatically generated" id="519" name="Google Shape;519;p44"/>
          <p:cNvPicPr preferRelativeResize="0"/>
          <p:nvPr/>
        </p:nvPicPr>
        <p:blipFill rotWithShape="1">
          <a:blip r:embed="rId6">
            <a:alphaModFix/>
          </a:blip>
          <a:srcRect b="-3" l="0" r="-2" t="0"/>
          <a:stretch/>
        </p:blipFill>
        <p:spPr>
          <a:xfrm>
            <a:off x="20" y="3524852"/>
            <a:ext cx="7698544" cy="3346705"/>
          </a:xfrm>
          <a:custGeom>
            <a:rect b="b" l="l" r="r" t="t"/>
            <a:pathLst>
              <a:path extrusionOk="0" h="3346705" w="7698564">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ln>
            <a:noFill/>
          </a:ln>
        </p:spPr>
      </p:pic>
      <p:pic>
        <p:nvPicPr>
          <p:cNvPr id="520" name="Google Shape;520;p44"/>
          <p:cNvPicPr preferRelativeResize="0"/>
          <p:nvPr/>
        </p:nvPicPr>
        <p:blipFill>
          <a:blip r:embed="rId7">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4" name="Shape 524"/>
        <p:cNvGrpSpPr/>
        <p:nvPr/>
      </p:nvGrpSpPr>
      <p:grpSpPr>
        <a:xfrm>
          <a:off x="0" y="0"/>
          <a:ext cx="0" cy="0"/>
          <a:chOff x="0" y="0"/>
          <a:chExt cx="0" cy="0"/>
        </a:xfrm>
      </p:grpSpPr>
      <p:sp>
        <p:nvSpPr>
          <p:cNvPr id="525" name="Google Shape;525;p4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in uniform&#10;&#10;Description automatically generated with low confidence" id="526" name="Google Shape;526;p45"/>
          <p:cNvPicPr preferRelativeResize="0"/>
          <p:nvPr/>
        </p:nvPicPr>
        <p:blipFill rotWithShape="1">
          <a:blip r:embed="rId3">
            <a:alphaModFix/>
          </a:blip>
          <a:srcRect b="0" l="0" r="-3" t="0"/>
          <a:stretch/>
        </p:blipFill>
        <p:spPr>
          <a:xfrm>
            <a:off x="5622233" y="10"/>
            <a:ext cx="6569769" cy="3750724"/>
          </a:xfrm>
          <a:custGeom>
            <a:rect b="b" l="l" r="r" t="t"/>
            <a:pathLst>
              <a:path extrusionOk="0" h="3750734" w="6569769">
                <a:moveTo>
                  <a:pt x="1738471" y="0"/>
                </a:moveTo>
                <a:lnTo>
                  <a:pt x="6569769" y="0"/>
                </a:lnTo>
                <a:lnTo>
                  <a:pt x="6569769" y="3750734"/>
                </a:lnTo>
                <a:lnTo>
                  <a:pt x="0" y="3750734"/>
                </a:lnTo>
                <a:close/>
              </a:path>
            </a:pathLst>
          </a:custGeom>
          <a:noFill/>
          <a:ln>
            <a:noFill/>
          </a:ln>
        </p:spPr>
      </p:pic>
      <p:pic>
        <p:nvPicPr>
          <p:cNvPr descr="A picture containing person, clothing, human face, smile&#10;&#10;Description automatically generated" id="527" name="Google Shape;527;p45"/>
          <p:cNvPicPr preferRelativeResize="0"/>
          <p:nvPr/>
        </p:nvPicPr>
        <p:blipFill rotWithShape="1">
          <a:blip r:embed="rId4">
            <a:alphaModFix/>
          </a:blip>
          <a:srcRect b="0" l="0" r="0" t="0"/>
          <a:stretch/>
        </p:blipFill>
        <p:spPr>
          <a:xfrm>
            <a:off x="4182011" y="3887894"/>
            <a:ext cx="8009991" cy="2970106"/>
          </a:xfrm>
          <a:custGeom>
            <a:rect b="b" l="l" r="r" t="t"/>
            <a:pathLst>
              <a:path extrusionOk="0" h="2970106" w="8009991">
                <a:moveTo>
                  <a:pt x="1376648" y="0"/>
                </a:moveTo>
                <a:lnTo>
                  <a:pt x="8009991" y="0"/>
                </a:lnTo>
                <a:lnTo>
                  <a:pt x="8009991" y="2970106"/>
                </a:lnTo>
                <a:lnTo>
                  <a:pt x="0" y="2970106"/>
                </a:lnTo>
                <a:close/>
              </a:path>
            </a:pathLst>
          </a:custGeom>
          <a:noFill/>
          <a:ln>
            <a:noFill/>
          </a:ln>
        </p:spPr>
      </p:pic>
      <p:pic>
        <p:nvPicPr>
          <p:cNvPr descr="A picture containing clothing, person, grass, outdoor&#10;&#10;Description automatically generated" id="528" name="Google Shape;528;p45"/>
          <p:cNvPicPr preferRelativeResize="0"/>
          <p:nvPr/>
        </p:nvPicPr>
        <p:blipFill rotWithShape="1">
          <a:blip r:embed="rId5">
            <a:alphaModFix/>
          </a:blip>
          <a:srcRect b="-1" l="0" r="0" t="-1"/>
          <a:stretch/>
        </p:blipFill>
        <p:spPr>
          <a:xfrm>
            <a:off x="20" y="10"/>
            <a:ext cx="7503091" cy="6857990"/>
          </a:xfrm>
          <a:custGeom>
            <a:rect b="b" l="l" r="r" t="t"/>
            <a:pathLst>
              <a:path extrusionOk="0" h="6858000" w="7503111">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ln>
            <a:noFill/>
          </a:ln>
        </p:spPr>
      </p:pic>
      <p:pic>
        <p:nvPicPr>
          <p:cNvPr id="529" name="Google Shape;529;p45"/>
          <p:cNvPicPr preferRelativeResize="0"/>
          <p:nvPr/>
        </p:nvPicPr>
        <p:blipFill rotWithShape="1">
          <a:blip r:embed="rId6">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33" name="Shape 533"/>
        <p:cNvGrpSpPr/>
        <p:nvPr/>
      </p:nvGrpSpPr>
      <p:grpSpPr>
        <a:xfrm>
          <a:off x="0" y="0"/>
          <a:ext cx="0" cy="0"/>
          <a:chOff x="0" y="0"/>
          <a:chExt cx="0" cy="0"/>
        </a:xfrm>
      </p:grpSpPr>
      <p:sp>
        <p:nvSpPr>
          <p:cNvPr id="534" name="Google Shape;534;p46"/>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35" name="Google Shape;535;p46"/>
          <p:cNvPicPr preferRelativeResize="0"/>
          <p:nvPr/>
        </p:nvPicPr>
        <p:blipFill rotWithShape="1">
          <a:blip r:embed="rId3">
            <a:alphaModFix amt="40000"/>
          </a:blip>
          <a:srcRect b="0" l="0" r="0" t="0"/>
          <a:stretch/>
        </p:blipFill>
        <p:spPr>
          <a:xfrm>
            <a:off x="0" y="0"/>
            <a:ext cx="12192000" cy="6858000"/>
          </a:xfrm>
          <a:prstGeom prst="rect">
            <a:avLst/>
          </a:prstGeom>
          <a:noFill/>
          <a:ln>
            <a:noFill/>
          </a:ln>
        </p:spPr>
      </p:pic>
      <p:sp>
        <p:nvSpPr>
          <p:cNvPr id="536" name="Google Shape;536;p46"/>
          <p:cNvSpPr txBox="1"/>
          <p:nvPr>
            <p:ph type="title"/>
          </p:nvPr>
        </p:nvSpPr>
        <p:spPr>
          <a:xfrm>
            <a:off x="841249" y="941832"/>
            <a:ext cx="10506456" cy="2057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Visit Boulder</a:t>
            </a:r>
            <a:endParaRPr/>
          </a:p>
        </p:txBody>
      </p:sp>
      <p:sp>
        <p:nvSpPr>
          <p:cNvPr id="537" name="Google Shape;537;p46"/>
          <p:cNvSpPr/>
          <p:nvPr/>
        </p:nvSpPr>
        <p:spPr>
          <a:xfrm rot="5400000">
            <a:off x="1120140"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38" name="Google Shape;538;p46"/>
          <p:cNvSpPr/>
          <p:nvPr/>
        </p:nvSpPr>
        <p:spPr>
          <a:xfrm>
            <a:off x="841248" y="3241202"/>
            <a:ext cx="10506456"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9" name="Google Shape;539;p46"/>
          <p:cNvSpPr/>
          <p:nvPr/>
        </p:nvSpPr>
        <p:spPr>
          <a:xfrm>
            <a:off x="841248" y="3502152"/>
            <a:ext cx="10506456" cy="2670048"/>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None/>
            </a:pPr>
            <a:r>
              <a:rPr b="0" i="0" lang="en-US" sz="2035" u="none" cap="none" strike="noStrike">
                <a:solidFill>
                  <a:srgbClr val="CFB87C"/>
                </a:solidFill>
                <a:latin typeface="Gill Sans"/>
                <a:ea typeface="Gill Sans"/>
                <a:cs typeface="Gill Sans"/>
                <a:sym typeface="Gill Sans"/>
              </a:rPr>
              <a:t>Curious about activities and things for your contingent to do in and around Boulder? Check out  Visit Boulder for more information on the following:</a:t>
            </a:r>
            <a:endParaRPr/>
          </a:p>
          <a:p>
            <a:pPr indent="0" lvl="0" marL="0" marR="0" rtl="0" algn="l">
              <a:lnSpc>
                <a:spcPct val="80000"/>
              </a:lnSpc>
              <a:spcBef>
                <a:spcPts val="1200"/>
              </a:spcBef>
              <a:spcAft>
                <a:spcPts val="0"/>
              </a:spcAft>
              <a:buClr>
                <a:srgbClr val="CFB87C"/>
              </a:buClr>
              <a:buSzPts val="2035"/>
              <a:buFont typeface="Arial"/>
              <a:buChar char="•"/>
            </a:pPr>
            <a:r>
              <a:rPr b="0" i="0" lang="en-US" sz="2035" u="none" cap="none" strike="noStrike">
                <a:solidFill>
                  <a:srgbClr val="CFB87C"/>
                </a:solidFill>
                <a:latin typeface="Gill Sans"/>
                <a:ea typeface="Gill Sans"/>
                <a:cs typeface="Gill Sans"/>
                <a:sym typeface="Gill Sans"/>
              </a:rPr>
              <a:t>Flatirons</a:t>
            </a:r>
            <a:endParaRPr/>
          </a:p>
          <a:p>
            <a:pPr indent="0" lvl="0" marL="0" marR="0" rtl="0" algn="l">
              <a:lnSpc>
                <a:spcPct val="80000"/>
              </a:lnSpc>
              <a:spcBef>
                <a:spcPts val="1200"/>
              </a:spcBef>
              <a:spcAft>
                <a:spcPts val="0"/>
              </a:spcAft>
              <a:buClr>
                <a:srgbClr val="CFB87C"/>
              </a:buClr>
              <a:buSzPts val="2035"/>
              <a:buFont typeface="Arial"/>
              <a:buChar char="•"/>
            </a:pPr>
            <a:r>
              <a:rPr b="0" i="0" lang="en-US" sz="2035" u="none" cap="none" strike="noStrike">
                <a:solidFill>
                  <a:srgbClr val="CFB87C"/>
                </a:solidFill>
                <a:latin typeface="Gill Sans"/>
                <a:ea typeface="Gill Sans"/>
                <a:cs typeface="Gill Sans"/>
                <a:sym typeface="Gill Sans"/>
              </a:rPr>
              <a:t>Hiking</a:t>
            </a:r>
            <a:endParaRPr/>
          </a:p>
          <a:p>
            <a:pPr indent="0" lvl="0" marL="0" marR="0" rtl="0" algn="l">
              <a:lnSpc>
                <a:spcPct val="80000"/>
              </a:lnSpc>
              <a:spcBef>
                <a:spcPts val="1200"/>
              </a:spcBef>
              <a:spcAft>
                <a:spcPts val="0"/>
              </a:spcAft>
              <a:buClr>
                <a:srgbClr val="CFB87C"/>
              </a:buClr>
              <a:buSzPts val="2035"/>
              <a:buFont typeface="Arial"/>
              <a:buChar char="•"/>
            </a:pPr>
            <a:r>
              <a:rPr b="0" i="0" lang="en-US" sz="2035" u="none" cap="none" strike="noStrike">
                <a:solidFill>
                  <a:srgbClr val="CFB87C"/>
                </a:solidFill>
                <a:latin typeface="Gill Sans"/>
                <a:ea typeface="Gill Sans"/>
                <a:cs typeface="Gill Sans"/>
                <a:sym typeface="Gill Sans"/>
              </a:rPr>
              <a:t>Biking</a:t>
            </a:r>
            <a:endParaRPr/>
          </a:p>
          <a:p>
            <a:pPr indent="0" lvl="0" marL="0" marR="0" rtl="0" algn="l">
              <a:lnSpc>
                <a:spcPct val="80000"/>
              </a:lnSpc>
              <a:spcBef>
                <a:spcPts val="1200"/>
              </a:spcBef>
              <a:spcAft>
                <a:spcPts val="0"/>
              </a:spcAft>
              <a:buClr>
                <a:srgbClr val="CFB87C"/>
              </a:buClr>
              <a:buSzPts val="2035"/>
              <a:buFont typeface="Arial"/>
              <a:buChar char="•"/>
            </a:pPr>
            <a:r>
              <a:rPr b="0" i="0" lang="en-US" sz="2035" u="none" cap="none" strike="noStrike">
                <a:solidFill>
                  <a:srgbClr val="CFB87C"/>
                </a:solidFill>
                <a:latin typeface="Gill Sans"/>
                <a:ea typeface="Gill Sans"/>
                <a:cs typeface="Gill Sans"/>
                <a:sym typeface="Gill Sans"/>
              </a:rPr>
              <a:t>Water Recreation</a:t>
            </a:r>
            <a:endParaRPr/>
          </a:p>
          <a:p>
            <a:pPr indent="0" lvl="0" marL="0" marR="0" rtl="0" algn="l">
              <a:lnSpc>
                <a:spcPct val="80000"/>
              </a:lnSpc>
              <a:spcBef>
                <a:spcPts val="1200"/>
              </a:spcBef>
              <a:spcAft>
                <a:spcPts val="0"/>
              </a:spcAft>
              <a:buClr>
                <a:srgbClr val="CFB87C"/>
              </a:buClr>
              <a:buSzPts val="2035"/>
              <a:buFont typeface="Arial"/>
              <a:buChar char="•"/>
            </a:pPr>
            <a:r>
              <a:rPr b="0" i="0" lang="en-US" sz="2035" u="none" cap="none" strike="noStrike">
                <a:solidFill>
                  <a:srgbClr val="CFB87C"/>
                </a:solidFill>
                <a:latin typeface="Gill Sans"/>
                <a:ea typeface="Gill Sans"/>
                <a:cs typeface="Gill Sans"/>
                <a:sym typeface="Gill Sans"/>
              </a:rPr>
              <a:t>Kayaking &amp; Rafting</a:t>
            </a:r>
            <a:endParaRPr/>
          </a:p>
        </p:txBody>
      </p:sp>
      <p:pic>
        <p:nvPicPr>
          <p:cNvPr descr="A white text on a black background with a mountain&#10;&#10;Description automatically generated with low confidence" id="540" name="Google Shape;540;p46"/>
          <p:cNvPicPr preferRelativeResize="0"/>
          <p:nvPr/>
        </p:nvPicPr>
        <p:blipFill rotWithShape="1">
          <a:blip r:embed="rId4">
            <a:alphaModFix/>
          </a:blip>
          <a:srcRect b="0" l="0" r="0" t="0"/>
          <a:stretch/>
        </p:blipFill>
        <p:spPr>
          <a:xfrm>
            <a:off x="8370890" y="414356"/>
            <a:ext cx="2077178" cy="1581007"/>
          </a:xfrm>
          <a:prstGeom prst="rect">
            <a:avLst/>
          </a:prstGeom>
          <a:noFill/>
          <a:ln>
            <a:noFill/>
          </a:ln>
        </p:spPr>
      </p:pic>
      <p:sp>
        <p:nvSpPr>
          <p:cNvPr id="541" name="Google Shape;541;p46"/>
          <p:cNvSpPr/>
          <p:nvPr/>
        </p:nvSpPr>
        <p:spPr>
          <a:xfrm>
            <a:off x="7301796" y="2080286"/>
            <a:ext cx="43238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CFB87C"/>
                </a:solidFill>
                <a:latin typeface="Rockwell"/>
                <a:ea typeface="Rockwell"/>
                <a:cs typeface="Rockwell"/>
                <a:sym typeface="Rockwell"/>
              </a:rPr>
              <a:t>https://www.bouldercoloradousa.com/</a:t>
            </a:r>
            <a:endParaRPr/>
          </a:p>
        </p:txBody>
      </p:sp>
      <p:pic>
        <p:nvPicPr>
          <p:cNvPr id="542" name="Google Shape;542;p46"/>
          <p:cNvPicPr preferRelativeResize="0"/>
          <p:nvPr/>
        </p:nvPicPr>
        <p:blipFill rotWithShape="1">
          <a:blip r:embed="rId5">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6" name="Shape 546"/>
        <p:cNvGrpSpPr/>
        <p:nvPr/>
      </p:nvGrpSpPr>
      <p:grpSpPr>
        <a:xfrm>
          <a:off x="0" y="0"/>
          <a:ext cx="0" cy="0"/>
          <a:chOff x="0" y="0"/>
          <a:chExt cx="0" cy="0"/>
        </a:xfrm>
      </p:grpSpPr>
      <p:sp>
        <p:nvSpPr>
          <p:cNvPr id="547" name="Google Shape;547;p47"/>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in a room&#10;&#10;Description automatically generated" id="548" name="Google Shape;548;p47"/>
          <p:cNvPicPr preferRelativeResize="0"/>
          <p:nvPr/>
        </p:nvPicPr>
        <p:blipFill rotWithShape="1">
          <a:blip r:embed="rId3">
            <a:alphaModFix/>
          </a:blip>
          <a:srcRect b="0" l="0" r="0" t="0"/>
          <a:stretch/>
        </p:blipFill>
        <p:spPr>
          <a:xfrm>
            <a:off x="20" y="1282"/>
            <a:ext cx="12191980" cy="6856718"/>
          </a:xfrm>
          <a:prstGeom prst="rect">
            <a:avLst/>
          </a:prstGeom>
          <a:noFill/>
          <a:ln>
            <a:noFill/>
          </a:ln>
        </p:spPr>
      </p:pic>
      <p:pic>
        <p:nvPicPr>
          <p:cNvPr id="549" name="Google Shape;549;p47"/>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3" name="Shape 553"/>
        <p:cNvGrpSpPr/>
        <p:nvPr/>
      </p:nvGrpSpPr>
      <p:grpSpPr>
        <a:xfrm>
          <a:off x="0" y="0"/>
          <a:ext cx="0" cy="0"/>
          <a:chOff x="0" y="0"/>
          <a:chExt cx="0" cy="0"/>
        </a:xfrm>
      </p:grpSpPr>
      <p:sp>
        <p:nvSpPr>
          <p:cNvPr id="554" name="Google Shape;554;p48"/>
          <p:cNvSpPr/>
          <p:nvPr/>
        </p:nvSpPr>
        <p:spPr>
          <a:xfrm>
            <a:off x="1524" y="2"/>
            <a:ext cx="12188952" cy="685799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48"/>
          <p:cNvSpPr/>
          <p:nvPr/>
        </p:nvSpPr>
        <p:spPr>
          <a:xfrm>
            <a:off x="0" y="0"/>
            <a:ext cx="12192000"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a:buNone/>
            </a:pPr>
            <a:r>
              <a:rPr lang="en-US" sz="1800">
                <a:solidFill>
                  <a:srgbClr val="000000"/>
                </a:solidFill>
                <a:latin typeface="Times"/>
                <a:ea typeface="Times"/>
                <a:cs typeface="Times"/>
                <a:sym typeface="Times"/>
              </a:rPr>
              <a:t>FamilyID=Office_ArchiveTorn</a:t>
            </a:r>
            <a:endParaRPr sz="1800">
              <a:solidFill>
                <a:schemeClr val="lt1"/>
              </a:solidFill>
              <a:latin typeface="Calibri"/>
              <a:ea typeface="Calibri"/>
              <a:cs typeface="Calibri"/>
              <a:sym typeface="Calibri"/>
            </a:endParaRPr>
          </a:p>
        </p:txBody>
      </p:sp>
      <p:pic>
        <p:nvPicPr>
          <p:cNvPr descr="A group of people climbing a rock wall&#10;&#10;Description automatically generated with medium confidence" id="556" name="Google Shape;556;p48"/>
          <p:cNvPicPr preferRelativeResize="0"/>
          <p:nvPr/>
        </p:nvPicPr>
        <p:blipFill rotWithShape="1">
          <a:blip r:embed="rId3">
            <a:alphaModFix/>
          </a:blip>
          <a:srcRect b="-1" l="0" r="-1" t="0"/>
          <a:stretch/>
        </p:blipFill>
        <p:spPr>
          <a:xfrm>
            <a:off x="4038601" y="10"/>
            <a:ext cx="4079551" cy="5121732"/>
          </a:xfrm>
          <a:custGeom>
            <a:rect b="b" l="l" r="r" t="t"/>
            <a:pathLst>
              <a:path extrusionOk="0" h="5121742" w="4079551">
                <a:moveTo>
                  <a:pt x="0" y="0"/>
                </a:moveTo>
                <a:lnTo>
                  <a:pt x="1995194" y="0"/>
                </a:lnTo>
                <a:lnTo>
                  <a:pt x="2066032" y="17448"/>
                </a:lnTo>
                <a:cubicBezTo>
                  <a:pt x="2128997" y="23966"/>
                  <a:pt x="2110147" y="27214"/>
                  <a:pt x="2159511" y="26888"/>
                </a:cubicBezTo>
                <a:cubicBezTo>
                  <a:pt x="2164432" y="26525"/>
                  <a:pt x="2173850" y="35708"/>
                  <a:pt x="2192911" y="33431"/>
                </a:cubicBezTo>
                <a:cubicBezTo>
                  <a:pt x="2223081" y="37362"/>
                  <a:pt x="2206425" y="48416"/>
                  <a:pt x="2245068" y="52056"/>
                </a:cubicBezTo>
                <a:cubicBezTo>
                  <a:pt x="2241495" y="55478"/>
                  <a:pt x="2279354" y="53783"/>
                  <a:pt x="2283002" y="65933"/>
                </a:cubicBezTo>
                <a:cubicBezTo>
                  <a:pt x="2299420" y="69803"/>
                  <a:pt x="2324641" y="73066"/>
                  <a:pt x="2343575" y="75274"/>
                </a:cubicBezTo>
                <a:cubicBezTo>
                  <a:pt x="2371943" y="81224"/>
                  <a:pt x="2386065" y="87641"/>
                  <a:pt x="2390257" y="91880"/>
                </a:cubicBezTo>
                <a:cubicBezTo>
                  <a:pt x="2418657" y="98611"/>
                  <a:pt x="2415586" y="99822"/>
                  <a:pt x="2452878" y="114104"/>
                </a:cubicBezTo>
                <a:cubicBezTo>
                  <a:pt x="2474763" y="108974"/>
                  <a:pt x="2493568" y="120070"/>
                  <a:pt x="2502728" y="130204"/>
                </a:cubicBezTo>
                <a:cubicBezTo>
                  <a:pt x="2527501" y="139804"/>
                  <a:pt x="2581310" y="162727"/>
                  <a:pt x="2616700" y="165762"/>
                </a:cubicBezTo>
                <a:cubicBezTo>
                  <a:pt x="2670822" y="165032"/>
                  <a:pt x="2655678" y="176304"/>
                  <a:pt x="2679757" y="184874"/>
                </a:cubicBezTo>
                <a:cubicBezTo>
                  <a:pt x="2698501" y="195527"/>
                  <a:pt x="2695893" y="186329"/>
                  <a:pt x="2715454" y="199796"/>
                </a:cubicBezTo>
                <a:lnTo>
                  <a:pt x="2751684" y="215417"/>
                </a:lnTo>
                <a:lnTo>
                  <a:pt x="2795379" y="239878"/>
                </a:lnTo>
                <a:lnTo>
                  <a:pt x="2805381" y="246602"/>
                </a:lnTo>
                <a:cubicBezTo>
                  <a:pt x="2810511" y="246626"/>
                  <a:pt x="2813766" y="247045"/>
                  <a:pt x="2815845" y="247782"/>
                </a:cubicBezTo>
                <a:cubicBezTo>
                  <a:pt x="2815896" y="247881"/>
                  <a:pt x="2815949" y="247980"/>
                  <a:pt x="2816000" y="248079"/>
                </a:cubicBezTo>
                <a:lnTo>
                  <a:pt x="2830764" y="251040"/>
                </a:lnTo>
                <a:cubicBezTo>
                  <a:pt x="2847879" y="251404"/>
                  <a:pt x="2882218" y="277370"/>
                  <a:pt x="2898472" y="276678"/>
                </a:cubicBezTo>
                <a:cubicBezTo>
                  <a:pt x="2905647" y="293133"/>
                  <a:pt x="2902453" y="265766"/>
                  <a:pt x="2929804" y="280704"/>
                </a:cubicBezTo>
                <a:cubicBezTo>
                  <a:pt x="2941996" y="282696"/>
                  <a:pt x="2947122" y="284716"/>
                  <a:pt x="2957338" y="286247"/>
                </a:cubicBezTo>
                <a:cubicBezTo>
                  <a:pt x="2957479" y="286667"/>
                  <a:pt x="2990960" y="289467"/>
                  <a:pt x="2991101" y="289887"/>
                </a:cubicBezTo>
                <a:lnTo>
                  <a:pt x="3015504" y="293980"/>
                </a:lnTo>
                <a:lnTo>
                  <a:pt x="3021078" y="296051"/>
                </a:lnTo>
                <a:lnTo>
                  <a:pt x="3053567" y="292851"/>
                </a:lnTo>
                <a:lnTo>
                  <a:pt x="3069787" y="292672"/>
                </a:lnTo>
                <a:lnTo>
                  <a:pt x="3075539" y="289579"/>
                </a:lnTo>
                <a:cubicBezTo>
                  <a:pt x="3081105" y="287930"/>
                  <a:pt x="3088240" y="287741"/>
                  <a:pt x="3098888" y="290860"/>
                </a:cubicBezTo>
                <a:lnTo>
                  <a:pt x="3101129" y="292153"/>
                </a:lnTo>
                <a:lnTo>
                  <a:pt x="3133932" y="286561"/>
                </a:lnTo>
                <a:cubicBezTo>
                  <a:pt x="3140944" y="284784"/>
                  <a:pt x="3168952" y="294171"/>
                  <a:pt x="3174858" y="290616"/>
                </a:cubicBezTo>
                <a:cubicBezTo>
                  <a:pt x="3230764" y="295457"/>
                  <a:pt x="3264969" y="278925"/>
                  <a:pt x="3333227" y="290351"/>
                </a:cubicBezTo>
                <a:cubicBezTo>
                  <a:pt x="3378919" y="294938"/>
                  <a:pt x="3404596" y="294841"/>
                  <a:pt x="3434083" y="298450"/>
                </a:cubicBezTo>
                <a:cubicBezTo>
                  <a:pt x="3463570" y="302059"/>
                  <a:pt x="3491152" y="308462"/>
                  <a:pt x="3510149" y="312007"/>
                </a:cubicBezTo>
                <a:cubicBezTo>
                  <a:pt x="3529146" y="315552"/>
                  <a:pt x="3524019" y="317217"/>
                  <a:pt x="3548064" y="319723"/>
                </a:cubicBezTo>
                <a:cubicBezTo>
                  <a:pt x="3572109" y="322229"/>
                  <a:pt x="3631075" y="320322"/>
                  <a:pt x="3654421" y="327043"/>
                </a:cubicBezTo>
                <a:cubicBezTo>
                  <a:pt x="3679638" y="326359"/>
                  <a:pt x="3682937" y="337391"/>
                  <a:pt x="3696714" y="336075"/>
                </a:cubicBezTo>
                <a:cubicBezTo>
                  <a:pt x="3767949" y="352546"/>
                  <a:pt x="3827292" y="349618"/>
                  <a:pt x="3913983" y="346950"/>
                </a:cubicBezTo>
                <a:cubicBezTo>
                  <a:pt x="3971130" y="351831"/>
                  <a:pt x="3970098" y="354607"/>
                  <a:pt x="3995145" y="357420"/>
                </a:cubicBezTo>
                <a:cubicBezTo>
                  <a:pt x="4002790" y="360247"/>
                  <a:pt x="4006581" y="350414"/>
                  <a:pt x="4013468" y="354306"/>
                </a:cubicBezTo>
                <a:lnTo>
                  <a:pt x="4048834" y="359505"/>
                </a:lnTo>
                <a:lnTo>
                  <a:pt x="4074799" y="369645"/>
                </a:lnTo>
                <a:lnTo>
                  <a:pt x="4079551" y="370898"/>
                </a:lnTo>
                <a:lnTo>
                  <a:pt x="4079551" y="5121742"/>
                </a:lnTo>
                <a:lnTo>
                  <a:pt x="4068742" y="5113500"/>
                </a:lnTo>
                <a:cubicBezTo>
                  <a:pt x="4063338" y="5107661"/>
                  <a:pt x="4059868" y="5101409"/>
                  <a:pt x="4058894" y="5094665"/>
                </a:cubicBezTo>
                <a:cubicBezTo>
                  <a:pt x="3987852" y="5077156"/>
                  <a:pt x="4047488" y="5077984"/>
                  <a:pt x="3952029" y="5063154"/>
                </a:cubicBezTo>
                <a:cubicBezTo>
                  <a:pt x="3867363" y="5050598"/>
                  <a:pt x="3615061" y="5028910"/>
                  <a:pt x="3557637" y="5010001"/>
                </a:cubicBezTo>
                <a:cubicBezTo>
                  <a:pt x="3479990" y="5000422"/>
                  <a:pt x="3519950" y="4999882"/>
                  <a:pt x="3486145" y="5005680"/>
                </a:cubicBezTo>
                <a:cubicBezTo>
                  <a:pt x="3429218" y="5014226"/>
                  <a:pt x="3425986" y="4996913"/>
                  <a:pt x="3388517" y="4998135"/>
                </a:cubicBezTo>
                <a:cubicBezTo>
                  <a:pt x="3332792" y="4985135"/>
                  <a:pt x="3225211" y="4978839"/>
                  <a:pt x="3151800" y="4964999"/>
                </a:cubicBezTo>
                <a:cubicBezTo>
                  <a:pt x="3089955" y="4955605"/>
                  <a:pt x="3078013" y="4941781"/>
                  <a:pt x="3017820" y="4936923"/>
                </a:cubicBezTo>
                <a:cubicBezTo>
                  <a:pt x="2983861" y="4928606"/>
                  <a:pt x="2965335" y="4947639"/>
                  <a:pt x="2948051" y="4915098"/>
                </a:cubicBezTo>
                <a:cubicBezTo>
                  <a:pt x="2926332" y="4902193"/>
                  <a:pt x="2886343" y="4901643"/>
                  <a:pt x="2850186" y="4894812"/>
                </a:cubicBezTo>
                <a:cubicBezTo>
                  <a:pt x="2832001" y="4893294"/>
                  <a:pt x="2812810" y="4898744"/>
                  <a:pt x="2773357" y="4888477"/>
                </a:cubicBezTo>
                <a:cubicBezTo>
                  <a:pt x="2743350" y="4880689"/>
                  <a:pt x="2708497" y="4865066"/>
                  <a:pt x="2705025" y="4886289"/>
                </a:cubicBezTo>
                <a:cubicBezTo>
                  <a:pt x="2674575" y="4858628"/>
                  <a:pt x="2685763" y="4877642"/>
                  <a:pt x="2646233" y="4877189"/>
                </a:cubicBezTo>
                <a:cubicBezTo>
                  <a:pt x="2543240" y="4848149"/>
                  <a:pt x="2501889" y="4866909"/>
                  <a:pt x="2424169" y="4851885"/>
                </a:cubicBezTo>
                <a:cubicBezTo>
                  <a:pt x="2404486" y="4833480"/>
                  <a:pt x="2400682" y="4878338"/>
                  <a:pt x="2350685" y="4835310"/>
                </a:cubicBezTo>
                <a:cubicBezTo>
                  <a:pt x="2346969" y="4837458"/>
                  <a:pt x="2324430" y="4815003"/>
                  <a:pt x="2309189" y="4809282"/>
                </a:cubicBezTo>
                <a:cubicBezTo>
                  <a:pt x="2293948" y="4803561"/>
                  <a:pt x="2272811" y="4801970"/>
                  <a:pt x="2259235" y="4800986"/>
                </a:cubicBezTo>
                <a:cubicBezTo>
                  <a:pt x="2245658" y="4800001"/>
                  <a:pt x="2243609" y="4803372"/>
                  <a:pt x="2227729" y="4803372"/>
                </a:cubicBezTo>
                <a:cubicBezTo>
                  <a:pt x="2211848" y="4803372"/>
                  <a:pt x="2190174" y="4790407"/>
                  <a:pt x="2160878" y="4813279"/>
                </a:cubicBezTo>
                <a:cubicBezTo>
                  <a:pt x="2146951" y="4811561"/>
                  <a:pt x="2155252" y="4798893"/>
                  <a:pt x="2144167" y="4793069"/>
                </a:cubicBezTo>
                <a:cubicBezTo>
                  <a:pt x="2138625" y="4790157"/>
                  <a:pt x="2130209" y="4787368"/>
                  <a:pt x="2121162" y="4784859"/>
                </a:cubicBezTo>
                <a:lnTo>
                  <a:pt x="2094401" y="4778344"/>
                </a:lnTo>
                <a:lnTo>
                  <a:pt x="2094882" y="4776919"/>
                </a:lnTo>
                <a:cubicBezTo>
                  <a:pt x="2092677" y="4775558"/>
                  <a:pt x="2089097" y="4774323"/>
                  <a:pt x="2087794" y="4774223"/>
                </a:cubicBezTo>
                <a:cubicBezTo>
                  <a:pt x="2086491" y="4774123"/>
                  <a:pt x="2087466" y="4775159"/>
                  <a:pt x="2094371" y="4778337"/>
                </a:cubicBezTo>
                <a:lnTo>
                  <a:pt x="2094401" y="4778344"/>
                </a:lnTo>
                <a:lnTo>
                  <a:pt x="2093715" y="4780377"/>
                </a:lnTo>
                <a:cubicBezTo>
                  <a:pt x="2089515" y="4780985"/>
                  <a:pt x="2080286" y="4780711"/>
                  <a:pt x="2062375" y="4778549"/>
                </a:cubicBezTo>
                <a:cubicBezTo>
                  <a:pt x="2042674" y="4771181"/>
                  <a:pt x="2014477" y="4774492"/>
                  <a:pt x="1994248" y="4768862"/>
                </a:cubicBezTo>
                <a:cubicBezTo>
                  <a:pt x="1974019" y="4763231"/>
                  <a:pt x="1952871" y="4755713"/>
                  <a:pt x="1937256" y="4751678"/>
                </a:cubicBezTo>
                <a:cubicBezTo>
                  <a:pt x="1907785" y="4744300"/>
                  <a:pt x="1899543" y="4740617"/>
                  <a:pt x="1881810" y="4737737"/>
                </a:cubicBezTo>
                <a:cubicBezTo>
                  <a:pt x="1864077" y="4734858"/>
                  <a:pt x="1845240" y="4734501"/>
                  <a:pt x="1830859" y="4734403"/>
                </a:cubicBezTo>
                <a:cubicBezTo>
                  <a:pt x="1816479" y="4734305"/>
                  <a:pt x="1813540" y="4739700"/>
                  <a:pt x="1795527" y="4737148"/>
                </a:cubicBezTo>
                <a:cubicBezTo>
                  <a:pt x="1766274" y="4729435"/>
                  <a:pt x="1769196" y="4730400"/>
                  <a:pt x="1733366" y="4726150"/>
                </a:cubicBezTo>
                <a:lnTo>
                  <a:pt x="1642377" y="4726617"/>
                </a:lnTo>
                <a:lnTo>
                  <a:pt x="1611957" y="4723904"/>
                </a:lnTo>
                <a:cubicBezTo>
                  <a:pt x="1601202" y="4725929"/>
                  <a:pt x="1590447" y="4714121"/>
                  <a:pt x="1579694" y="4716145"/>
                </a:cubicBezTo>
                <a:lnTo>
                  <a:pt x="1529000" y="4712292"/>
                </a:lnTo>
                <a:cubicBezTo>
                  <a:pt x="1506629" y="4692374"/>
                  <a:pt x="1502551" y="4712551"/>
                  <a:pt x="1486695" y="4707303"/>
                </a:cubicBezTo>
                <a:cubicBezTo>
                  <a:pt x="1459462" y="4696523"/>
                  <a:pt x="1453852" y="4697563"/>
                  <a:pt x="1426366" y="4687718"/>
                </a:cubicBezTo>
                <a:cubicBezTo>
                  <a:pt x="1412560" y="4689453"/>
                  <a:pt x="1397512" y="4684365"/>
                  <a:pt x="1384037" y="4687843"/>
                </a:cubicBezTo>
                <a:lnTo>
                  <a:pt x="1346996" y="4686184"/>
                </a:lnTo>
                <a:lnTo>
                  <a:pt x="1308817" y="4690023"/>
                </a:lnTo>
                <a:lnTo>
                  <a:pt x="1268850" y="4701204"/>
                </a:lnTo>
                <a:cubicBezTo>
                  <a:pt x="1253323" y="4701949"/>
                  <a:pt x="1236826" y="4700974"/>
                  <a:pt x="1218909" y="4697243"/>
                </a:cubicBezTo>
                <a:cubicBezTo>
                  <a:pt x="1204883" y="4695263"/>
                  <a:pt x="1183521" y="4694006"/>
                  <a:pt x="1167081" y="4681108"/>
                </a:cubicBezTo>
                <a:cubicBezTo>
                  <a:pt x="1150641" y="4668210"/>
                  <a:pt x="1027982" y="4656956"/>
                  <a:pt x="1028065" y="4656732"/>
                </a:cubicBezTo>
                <a:cubicBezTo>
                  <a:pt x="997413" y="4653433"/>
                  <a:pt x="998916" y="4666066"/>
                  <a:pt x="983167" y="4667463"/>
                </a:cubicBezTo>
                <a:cubicBezTo>
                  <a:pt x="967418" y="4668859"/>
                  <a:pt x="959283" y="4663456"/>
                  <a:pt x="933575" y="4665113"/>
                </a:cubicBezTo>
                <a:cubicBezTo>
                  <a:pt x="907867" y="4666771"/>
                  <a:pt x="856664" y="4676890"/>
                  <a:pt x="828922" y="4677409"/>
                </a:cubicBezTo>
                <a:cubicBezTo>
                  <a:pt x="808598" y="4677652"/>
                  <a:pt x="807933" y="4665718"/>
                  <a:pt x="785859" y="4661311"/>
                </a:cubicBezTo>
                <a:cubicBezTo>
                  <a:pt x="764346" y="4676275"/>
                  <a:pt x="708123" y="4640980"/>
                  <a:pt x="709519" y="4662282"/>
                </a:cubicBezTo>
                <a:cubicBezTo>
                  <a:pt x="657776" y="4649495"/>
                  <a:pt x="666334" y="4651568"/>
                  <a:pt x="642835" y="4656529"/>
                </a:cubicBezTo>
                <a:lnTo>
                  <a:pt x="617041" y="4662947"/>
                </a:lnTo>
                <a:lnTo>
                  <a:pt x="530174" y="4659157"/>
                </a:lnTo>
                <a:lnTo>
                  <a:pt x="522967" y="4664296"/>
                </a:lnTo>
                <a:lnTo>
                  <a:pt x="505439" y="4665425"/>
                </a:lnTo>
                <a:lnTo>
                  <a:pt x="498947" y="4666124"/>
                </a:lnTo>
                <a:lnTo>
                  <a:pt x="494921" y="4663656"/>
                </a:lnTo>
                <a:cubicBezTo>
                  <a:pt x="492531" y="4662547"/>
                  <a:pt x="490756" y="4662473"/>
                  <a:pt x="489479" y="4664277"/>
                </a:cubicBezTo>
                <a:cubicBezTo>
                  <a:pt x="489277" y="4665254"/>
                  <a:pt x="489077" y="4666231"/>
                  <a:pt x="488876" y="4667208"/>
                </a:cubicBezTo>
                <a:lnTo>
                  <a:pt x="454603" y="4670897"/>
                </a:lnTo>
                <a:lnTo>
                  <a:pt x="208211" y="4676399"/>
                </a:lnTo>
                <a:cubicBezTo>
                  <a:pt x="153499" y="4693629"/>
                  <a:pt x="92158" y="4691047"/>
                  <a:pt x="29399" y="4685637"/>
                </a:cubicBezTo>
                <a:lnTo>
                  <a:pt x="0" y="4683114"/>
                </a:lnTo>
                <a:close/>
              </a:path>
            </a:pathLst>
          </a:custGeom>
          <a:noFill/>
          <a:ln>
            <a:noFill/>
          </a:ln>
        </p:spPr>
      </p:pic>
      <p:pic>
        <p:nvPicPr>
          <p:cNvPr descr="A group of kids driving go karts&#10;&#10;Description automatically generated with low confidence" id="557" name="Google Shape;557;p48"/>
          <p:cNvPicPr preferRelativeResize="0"/>
          <p:nvPr/>
        </p:nvPicPr>
        <p:blipFill rotWithShape="1">
          <a:blip r:embed="rId4">
            <a:alphaModFix/>
          </a:blip>
          <a:srcRect b="0" l="0" r="0" t="0"/>
          <a:stretch/>
        </p:blipFill>
        <p:spPr>
          <a:xfrm>
            <a:off x="20" y="10"/>
            <a:ext cx="4044282" cy="4706602"/>
          </a:xfrm>
          <a:custGeom>
            <a:rect b="b" l="l" r="r" t="t"/>
            <a:pathLst>
              <a:path extrusionOk="0" h="4706612" w="404430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noFill/>
          <a:ln>
            <a:noFill/>
          </a:ln>
        </p:spPr>
      </p:pic>
      <p:sp>
        <p:nvSpPr>
          <p:cNvPr id="558" name="Google Shape;558;p48"/>
          <p:cNvSpPr/>
          <p:nvPr/>
        </p:nvSpPr>
        <p:spPr>
          <a:xfrm>
            <a:off x="6125900" y="4774216"/>
            <a:ext cx="7583" cy="4128"/>
          </a:xfrm>
          <a:custGeom>
            <a:rect b="b" l="l" r="r" t="t"/>
            <a:pathLst>
              <a:path extrusionOk="0" h="4128" w="7583">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9" name="Google Shape;559;p48"/>
          <p:cNvSpPr/>
          <p:nvPr/>
        </p:nvSpPr>
        <p:spPr>
          <a:xfrm>
            <a:off x="6125900" y="4774216"/>
            <a:ext cx="7583" cy="4128"/>
          </a:xfrm>
          <a:custGeom>
            <a:rect b="b" l="l" r="r" t="t"/>
            <a:pathLst>
              <a:path extrusionOk="0" h="4128" w="7583">
                <a:moveTo>
                  <a:pt x="495" y="7"/>
                </a:moveTo>
                <a:cubicBezTo>
                  <a:pt x="1798" y="107"/>
                  <a:pt x="5378" y="1342"/>
                  <a:pt x="7583" y="2703"/>
                </a:cubicBezTo>
                <a:lnTo>
                  <a:pt x="7102" y="4128"/>
                </a:lnTo>
                <a:lnTo>
                  <a:pt x="7072" y="4121"/>
                </a:lnTo>
                <a:cubicBezTo>
                  <a:pt x="167" y="943"/>
                  <a:pt x="-808" y="-93"/>
                  <a:pt x="495" y="7"/>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0" name="Google Shape;560;p48"/>
          <p:cNvPicPr preferRelativeResize="0"/>
          <p:nvPr>
            <p:ph idx="1" type="body"/>
          </p:nvPr>
        </p:nvPicPr>
        <p:blipFill rotWithShape="1">
          <a:blip r:embed="rId5">
            <a:alphaModFix/>
          </a:blip>
          <a:srcRect b="-1" l="0" r="0" t="0"/>
          <a:stretch/>
        </p:blipFill>
        <p:spPr>
          <a:xfrm>
            <a:off x="8118152" y="370899"/>
            <a:ext cx="4073848" cy="5097855"/>
          </a:xfrm>
          <a:prstGeom prst="rect">
            <a:avLst/>
          </a:prstGeom>
          <a:noFill/>
          <a:ln>
            <a:noFill/>
          </a:ln>
        </p:spPr>
      </p:pic>
      <p:pic>
        <p:nvPicPr>
          <p:cNvPr id="561" name="Google Shape;561;p48"/>
          <p:cNvPicPr preferRelativeResize="0"/>
          <p:nvPr/>
        </p:nvPicPr>
        <p:blipFill rotWithShape="1">
          <a:blip r:embed="rId6">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9"/>
          <p:cNvSpPr txBox="1"/>
          <p:nvPr>
            <p:ph type="title"/>
          </p:nvPr>
        </p:nvSpPr>
        <p:spPr>
          <a:xfrm>
            <a:off x="495299" y="12996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Promotional Materials</a:t>
            </a:r>
            <a:endParaRPr/>
          </a:p>
        </p:txBody>
      </p:sp>
      <p:pic>
        <p:nvPicPr>
          <p:cNvPr id="567" name="Google Shape;567;p49"/>
          <p:cNvPicPr preferRelativeResize="0"/>
          <p:nvPr/>
        </p:nvPicPr>
        <p:blipFill rotWithShape="1">
          <a:blip r:embed="rId3">
            <a:alphaModFix/>
          </a:blip>
          <a:srcRect b="0" l="0" r="0" t="0"/>
          <a:stretch/>
        </p:blipFill>
        <p:spPr>
          <a:xfrm>
            <a:off x="2534560" y="4748882"/>
            <a:ext cx="2917453" cy="1641067"/>
          </a:xfrm>
          <a:prstGeom prst="rect">
            <a:avLst/>
          </a:prstGeom>
          <a:noFill/>
          <a:ln>
            <a:noFill/>
          </a:ln>
        </p:spPr>
      </p:pic>
      <p:sp>
        <p:nvSpPr>
          <p:cNvPr id="568" name="Google Shape;568;p49"/>
          <p:cNvSpPr/>
          <p:nvPr/>
        </p:nvSpPr>
        <p:spPr>
          <a:xfrm>
            <a:off x="5739591" y="1373191"/>
            <a:ext cx="6320549" cy="5016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FB87C"/>
                </a:solidFill>
                <a:latin typeface="Gill Sans"/>
                <a:ea typeface="Gill Sans"/>
                <a:cs typeface="Gill Sans"/>
                <a:sym typeface="Gill Sans"/>
              </a:rPr>
              <a:t>Visit noac.oa-bsa.org for the latest promotional content that you can use to build your biggest and best contingent to a national OA conference yet! </a:t>
            </a:r>
            <a:endParaRPr/>
          </a:p>
          <a:p>
            <a:pPr indent="0" lvl="0" marL="0" marR="0" rtl="0" algn="l">
              <a:spcBef>
                <a:spcPts val="1200"/>
              </a:spcBef>
              <a:spcAft>
                <a:spcPts val="0"/>
              </a:spcAft>
              <a:buNone/>
            </a:pPr>
            <a:r>
              <a:rPr lang="en-US" sz="2800">
                <a:solidFill>
                  <a:srgbClr val="CFB87C"/>
                </a:solidFill>
                <a:latin typeface="Gill Sans"/>
                <a:ea typeface="Gill Sans"/>
                <a:cs typeface="Gill Sans"/>
                <a:sym typeface="Gill Sans"/>
              </a:rPr>
              <a:t>Coming soon…</a:t>
            </a:r>
            <a:endParaRPr/>
          </a:p>
          <a:p>
            <a:pPr indent="-457200" lvl="0" marL="457200" marR="0" rtl="0" algn="l">
              <a:spcBef>
                <a:spcPts val="1200"/>
              </a:spcBef>
              <a:spcAft>
                <a:spcPts val="0"/>
              </a:spcAft>
              <a:buClr>
                <a:srgbClr val="CFB87C"/>
              </a:buClr>
              <a:buSzPts val="2800"/>
              <a:buFont typeface="Arial"/>
              <a:buChar char="•"/>
            </a:pPr>
            <a:r>
              <a:rPr lang="en-US" sz="2800">
                <a:solidFill>
                  <a:srgbClr val="CFB87C"/>
                </a:solidFill>
                <a:latin typeface="Gill Sans"/>
                <a:ea typeface="Gill Sans"/>
                <a:cs typeface="Gill Sans"/>
                <a:sym typeface="Gill Sans"/>
              </a:rPr>
              <a:t>This slideshow</a:t>
            </a:r>
            <a:endParaRPr/>
          </a:p>
          <a:p>
            <a:pPr indent="-457200" lvl="0" marL="457200" marR="0" rtl="0" algn="l">
              <a:spcBef>
                <a:spcPts val="600"/>
              </a:spcBef>
              <a:spcAft>
                <a:spcPts val="0"/>
              </a:spcAft>
              <a:buClr>
                <a:srgbClr val="CFB87C"/>
              </a:buClr>
              <a:buSzPts val="2800"/>
              <a:buFont typeface="Arial"/>
              <a:buChar char="•"/>
            </a:pPr>
            <a:r>
              <a:rPr lang="en-US" sz="2800">
                <a:solidFill>
                  <a:srgbClr val="CFB87C"/>
                </a:solidFill>
                <a:latin typeface="Gill Sans"/>
                <a:ea typeface="Gill Sans"/>
                <a:cs typeface="Gill Sans"/>
                <a:sym typeface="Gill Sans"/>
              </a:rPr>
              <a:t>Promotion Video</a:t>
            </a:r>
            <a:endParaRPr/>
          </a:p>
          <a:p>
            <a:pPr indent="-457200" lvl="0" marL="457200" marR="0" rtl="0" algn="l">
              <a:spcBef>
                <a:spcPts val="600"/>
              </a:spcBef>
              <a:spcAft>
                <a:spcPts val="0"/>
              </a:spcAft>
              <a:buClr>
                <a:srgbClr val="CFB87C"/>
              </a:buClr>
              <a:buSzPts val="2800"/>
              <a:buFont typeface="Arial"/>
              <a:buChar char="•"/>
            </a:pPr>
            <a:r>
              <a:rPr lang="en-US" sz="2800">
                <a:solidFill>
                  <a:srgbClr val="CFB87C"/>
                </a:solidFill>
                <a:latin typeface="Gill Sans"/>
                <a:ea typeface="Gill Sans"/>
                <a:cs typeface="Gill Sans"/>
                <a:sym typeface="Gill Sans"/>
              </a:rPr>
              <a:t>Promotional Flier</a:t>
            </a:r>
            <a:endParaRPr/>
          </a:p>
          <a:p>
            <a:pPr indent="-457200" lvl="0" marL="457200" marR="0" rtl="0" algn="l">
              <a:spcBef>
                <a:spcPts val="600"/>
              </a:spcBef>
              <a:spcAft>
                <a:spcPts val="0"/>
              </a:spcAft>
              <a:buClr>
                <a:srgbClr val="CFB87C"/>
              </a:buClr>
              <a:buSzPts val="2800"/>
              <a:buFont typeface="Arial"/>
              <a:buChar char="•"/>
            </a:pPr>
            <a:r>
              <a:rPr lang="en-US" sz="2800">
                <a:solidFill>
                  <a:srgbClr val="CFB87C"/>
                </a:solidFill>
                <a:latin typeface="Gill Sans"/>
                <a:ea typeface="Gill Sans"/>
                <a:cs typeface="Gill Sans"/>
                <a:sym typeface="Gill Sans"/>
              </a:rPr>
              <a:t>Zoom background</a:t>
            </a:r>
            <a:endParaRPr/>
          </a:p>
          <a:p>
            <a:pPr indent="0" lvl="0" marL="0" marR="0" rtl="0" algn="l">
              <a:spcBef>
                <a:spcPts val="600"/>
              </a:spcBef>
              <a:spcAft>
                <a:spcPts val="0"/>
              </a:spcAft>
              <a:buNone/>
            </a:pPr>
            <a:r>
              <a:rPr lang="en-US" sz="2800">
                <a:solidFill>
                  <a:srgbClr val="CFB87C"/>
                </a:solidFill>
                <a:latin typeface="Gill Sans"/>
                <a:ea typeface="Gill Sans"/>
                <a:cs typeface="Gill Sans"/>
                <a:sym typeface="Gill Sans"/>
              </a:rPr>
              <a:t>and more…</a:t>
            </a:r>
            <a:endParaRPr/>
          </a:p>
        </p:txBody>
      </p:sp>
      <p:pic>
        <p:nvPicPr>
          <p:cNvPr id="569" name="Google Shape;569;p49"/>
          <p:cNvPicPr preferRelativeResize="0"/>
          <p:nvPr/>
        </p:nvPicPr>
        <p:blipFill rotWithShape="1">
          <a:blip r:embed="rId4">
            <a:alphaModFix/>
          </a:blip>
          <a:srcRect b="0" l="0" r="0" t="0"/>
          <a:stretch/>
        </p:blipFill>
        <p:spPr>
          <a:xfrm>
            <a:off x="1695824" y="1408659"/>
            <a:ext cx="3011520" cy="1760373"/>
          </a:xfrm>
          <a:prstGeom prst="rect">
            <a:avLst/>
          </a:prstGeom>
          <a:noFill/>
          <a:ln>
            <a:noFill/>
          </a:ln>
        </p:spPr>
      </p:pic>
      <p:pic>
        <p:nvPicPr>
          <p:cNvPr id="570" name="Google Shape;570;p49"/>
          <p:cNvPicPr preferRelativeResize="0"/>
          <p:nvPr/>
        </p:nvPicPr>
        <p:blipFill rotWithShape="1">
          <a:blip r:embed="rId5">
            <a:alphaModFix/>
          </a:blip>
          <a:srcRect b="0" l="0" r="0" t="0"/>
          <a:stretch/>
        </p:blipFill>
        <p:spPr>
          <a:xfrm rot="-613133">
            <a:off x="1180388" y="3087172"/>
            <a:ext cx="2651488" cy="20567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5"/>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40" name="Google Shape;140;p5"/>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4" name="Shape 574"/>
        <p:cNvGrpSpPr/>
        <p:nvPr/>
      </p:nvGrpSpPr>
      <p:grpSpPr>
        <a:xfrm>
          <a:off x="0" y="0"/>
          <a:ext cx="0" cy="0"/>
          <a:chOff x="0" y="0"/>
          <a:chExt cx="0" cy="0"/>
        </a:xfrm>
      </p:grpSpPr>
      <p:sp>
        <p:nvSpPr>
          <p:cNvPr id="575" name="Google Shape;575;p50"/>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lothing, person, dance, human face&#10;&#10;Description automatically generated" id="576" name="Google Shape;576;p50"/>
          <p:cNvPicPr preferRelativeResize="0"/>
          <p:nvPr/>
        </p:nvPicPr>
        <p:blipFill rotWithShape="1">
          <a:blip r:embed="rId3">
            <a:alphaModFix/>
          </a:blip>
          <a:srcRect b="0" l="0" r="0" t="0"/>
          <a:stretch/>
        </p:blipFill>
        <p:spPr>
          <a:xfrm>
            <a:off x="20" y="1282"/>
            <a:ext cx="12191980" cy="6856718"/>
          </a:xfrm>
          <a:prstGeom prst="rect">
            <a:avLst/>
          </a:prstGeom>
          <a:noFill/>
          <a:ln>
            <a:noFill/>
          </a:ln>
        </p:spPr>
      </p:pic>
      <p:pic>
        <p:nvPicPr>
          <p:cNvPr id="577" name="Google Shape;577;p50"/>
          <p:cNvPicPr preferRelativeResize="0"/>
          <p:nvPr/>
        </p:nvPicPr>
        <p:blipFill>
          <a:blip r:embed="rId4">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1" name="Shape 581"/>
        <p:cNvGrpSpPr/>
        <p:nvPr/>
      </p:nvGrpSpPr>
      <p:grpSpPr>
        <a:xfrm>
          <a:off x="0" y="0"/>
          <a:ext cx="0" cy="0"/>
          <a:chOff x="0" y="0"/>
          <a:chExt cx="0" cy="0"/>
        </a:xfrm>
      </p:grpSpPr>
      <p:sp>
        <p:nvSpPr>
          <p:cNvPr id="582" name="Google Shape;582;p5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wearing matching outfits&#10;&#10;Description automatically generated with low confidence" id="583" name="Google Shape;583;p51"/>
          <p:cNvPicPr preferRelativeResize="0"/>
          <p:nvPr/>
        </p:nvPicPr>
        <p:blipFill rotWithShape="1">
          <a:blip r:embed="rId3">
            <a:alphaModFix amt="40000"/>
          </a:blip>
          <a:srcRect b="0" l="0" r="0" t="0"/>
          <a:stretch/>
        </p:blipFill>
        <p:spPr>
          <a:xfrm>
            <a:off x="20" y="10"/>
            <a:ext cx="12191979" cy="6857990"/>
          </a:xfrm>
          <a:prstGeom prst="rect">
            <a:avLst/>
          </a:prstGeom>
          <a:noFill/>
          <a:ln>
            <a:noFill/>
          </a:ln>
        </p:spPr>
      </p:pic>
      <p:sp>
        <p:nvSpPr>
          <p:cNvPr id="584" name="Google Shape;584;p51"/>
          <p:cNvSpPr/>
          <p:nvPr/>
        </p:nvSpPr>
        <p:spPr>
          <a:xfrm rot="5400000">
            <a:off x="1120140"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85" name="Google Shape;585;p51"/>
          <p:cNvSpPr/>
          <p:nvPr/>
        </p:nvSpPr>
        <p:spPr>
          <a:xfrm>
            <a:off x="841248" y="3241202"/>
            <a:ext cx="10506456"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6" name="Google Shape;586;p51"/>
          <p:cNvSpPr txBox="1"/>
          <p:nvPr>
            <p:ph idx="1" type="body"/>
          </p:nvPr>
        </p:nvSpPr>
        <p:spPr>
          <a:xfrm>
            <a:off x="841248" y="3502152"/>
            <a:ext cx="10506456" cy="267004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CFB87C"/>
              </a:buClr>
              <a:buSzPts val="5400"/>
              <a:buNone/>
            </a:pPr>
            <a:r>
              <a:rPr lang="en-US" sz="5400">
                <a:solidFill>
                  <a:srgbClr val="CFB87C"/>
                </a:solidFill>
                <a:latin typeface="Rockwell"/>
                <a:ea typeface="Rockwell"/>
                <a:cs typeface="Rockwell"/>
                <a:sym typeface="Rockwell"/>
              </a:rPr>
              <a:t>See you at CU Boulder in 2024!</a:t>
            </a:r>
            <a:endParaRPr/>
          </a:p>
        </p:txBody>
      </p:sp>
      <p:pic>
        <p:nvPicPr>
          <p:cNvPr id="587" name="Google Shape;587;p51"/>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4" name="Shape 144"/>
        <p:cNvGrpSpPr/>
        <p:nvPr/>
      </p:nvGrpSpPr>
      <p:grpSpPr>
        <a:xfrm>
          <a:off x="0" y="0"/>
          <a:ext cx="0" cy="0"/>
          <a:chOff x="0" y="0"/>
          <a:chExt cx="0" cy="0"/>
        </a:xfrm>
      </p:grpSpPr>
      <p:sp>
        <p:nvSpPr>
          <p:cNvPr id="145" name="Google Shape;145;p6"/>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6" name="Google Shape;146;p6"/>
          <p:cNvPicPr preferRelativeResize="0"/>
          <p:nvPr/>
        </p:nvPicPr>
        <p:blipFill rotWithShape="1">
          <a:blip r:embed="rId3">
            <a:alphaModFix/>
          </a:blip>
          <a:srcRect b="-401" l="0" r="0" t="0"/>
          <a:stretch/>
        </p:blipFill>
        <p:spPr>
          <a:xfrm>
            <a:off x="7381653" y="10"/>
            <a:ext cx="4810347" cy="6857990"/>
          </a:xfrm>
          <a:custGeom>
            <a:rect b="b" l="l" r="r" t="t"/>
            <a:pathLst>
              <a:path extrusionOk="0" h="6858000" w="4817171">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ln>
            <a:noFill/>
          </a:ln>
        </p:spPr>
      </p:pic>
      <p:pic>
        <p:nvPicPr>
          <p:cNvPr descr="A group of people wearing matching lanyards&#10;&#10;Description automatically generated with medium confidence" id="147" name="Google Shape;147;p6"/>
          <p:cNvPicPr preferRelativeResize="0"/>
          <p:nvPr/>
        </p:nvPicPr>
        <p:blipFill rotWithShape="1">
          <a:blip r:embed="rId4">
            <a:alphaModFix/>
          </a:blip>
          <a:srcRect b="0" l="0" r="0" t="0"/>
          <a:stretch/>
        </p:blipFill>
        <p:spPr>
          <a:xfrm>
            <a:off x="3136389" y="10"/>
            <a:ext cx="4979304" cy="3401558"/>
          </a:xfrm>
          <a:custGeom>
            <a:rect b="b" l="l" r="r" t="t"/>
            <a:pathLst>
              <a:path extrusionOk="0" h="3364992" w="4979304">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pic>
        <p:nvPicPr>
          <p:cNvPr id="148" name="Google Shape;148;p6"/>
          <p:cNvPicPr preferRelativeResize="0"/>
          <p:nvPr/>
        </p:nvPicPr>
        <p:blipFill rotWithShape="1">
          <a:blip r:embed="rId5">
            <a:alphaModFix/>
          </a:blip>
          <a:srcRect b="0" l="0" r="0" t="0"/>
          <a:stretch/>
        </p:blipFill>
        <p:spPr>
          <a:xfrm>
            <a:off x="3189428" y="3456432"/>
            <a:ext cx="4925479" cy="3401568"/>
          </a:xfrm>
          <a:custGeom>
            <a:rect b="b" l="l" r="r" t="t"/>
            <a:pathLst>
              <a:path extrusionOk="0" h="3364992" w="4925479">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ln>
            <a:noFill/>
          </a:ln>
        </p:spPr>
      </p:pic>
      <p:sp>
        <p:nvSpPr>
          <p:cNvPr id="149" name="Google Shape;149;p6"/>
          <p:cNvSpPr/>
          <p:nvPr/>
        </p:nvSpPr>
        <p:spPr>
          <a:xfrm>
            <a:off x="0" y="0"/>
            <a:ext cx="3945815" cy="6858000"/>
          </a:xfrm>
          <a:custGeom>
            <a:rect b="b" l="l" r="r" t="t"/>
            <a:pathLst>
              <a:path extrusionOk="0" h="6858000" w="3945815">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solidFill>
            <a:schemeClr val="dk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0" name="Google Shape;150;p6"/>
          <p:cNvSpPr/>
          <p:nvPr/>
        </p:nvSpPr>
        <p:spPr>
          <a:xfrm>
            <a:off x="0" y="0"/>
            <a:ext cx="3936670" cy="6858000"/>
          </a:xfrm>
          <a:custGeom>
            <a:rect b="b" l="l" r="r" t="t"/>
            <a:pathLst>
              <a:path extrusionOk="0" h="6858000" w="393667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1" name="Google Shape;151;p6"/>
          <p:cNvSpPr txBox="1"/>
          <p:nvPr>
            <p:ph type="title"/>
          </p:nvPr>
        </p:nvSpPr>
        <p:spPr>
          <a:xfrm>
            <a:off x="448056" y="685800"/>
            <a:ext cx="280720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FB87C"/>
              </a:buClr>
              <a:buSzPts val="3600"/>
              <a:buFont typeface="Rockwell"/>
              <a:buNone/>
            </a:pPr>
            <a:r>
              <a:rPr b="1" lang="en-US" sz="3600">
                <a:solidFill>
                  <a:srgbClr val="CFB87C"/>
                </a:solidFill>
              </a:rPr>
              <a:t>What is NOAC?</a:t>
            </a:r>
            <a:endParaRPr/>
          </a:p>
        </p:txBody>
      </p:sp>
      <p:sp>
        <p:nvSpPr>
          <p:cNvPr id="152" name="Google Shape;152;p6"/>
          <p:cNvSpPr/>
          <p:nvPr/>
        </p:nvSpPr>
        <p:spPr>
          <a:xfrm>
            <a:off x="0" y="1006856"/>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3" name="Google Shape;153;p6"/>
          <p:cNvSpPr/>
          <p:nvPr/>
        </p:nvSpPr>
        <p:spPr>
          <a:xfrm>
            <a:off x="438912" y="2089941"/>
            <a:ext cx="2834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4" name="Google Shape;154;p6"/>
          <p:cNvSpPr/>
          <p:nvPr/>
        </p:nvSpPr>
        <p:spPr>
          <a:xfrm>
            <a:off x="448056" y="2258568"/>
            <a:ext cx="2807208" cy="392277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en-US" sz="2400" u="none" cap="none" strike="noStrike">
                <a:solidFill>
                  <a:srgbClr val="CFB87C"/>
                </a:solidFill>
                <a:latin typeface="Gill Sans"/>
                <a:ea typeface="Gill Sans"/>
                <a:cs typeface="Gill Sans"/>
                <a:sym typeface="Gill Sans"/>
              </a:rPr>
              <a:t>NOAC is a great way to learn more about the Order of the Arrow, learn all about the opportunities that exist in the OA, meet Arrowmen from across the country and have a great time!</a:t>
            </a:r>
            <a:endParaRPr/>
          </a:p>
        </p:txBody>
      </p:sp>
      <p:pic>
        <p:nvPicPr>
          <p:cNvPr id="155" name="Google Shape;155;p6"/>
          <p:cNvPicPr preferRelativeResize="0"/>
          <p:nvPr/>
        </p:nvPicPr>
        <p:blipFill>
          <a:blip r:embed="rId6">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7"/>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in uniform taking a selfie&#10;&#10;Description automatically generated" id="161" name="Google Shape;161;p7"/>
          <p:cNvPicPr preferRelativeResize="0"/>
          <p:nvPr>
            <p:ph idx="1" type="body"/>
          </p:nvPr>
        </p:nvPicPr>
        <p:blipFill rotWithShape="1">
          <a:blip r:embed="rId3">
            <a:alphaModFix/>
          </a:blip>
          <a:srcRect b="0" l="0" r="0" t="0"/>
          <a:stretch/>
        </p:blipFill>
        <p:spPr>
          <a:xfrm>
            <a:off x="20" y="1282"/>
            <a:ext cx="12191980" cy="6856718"/>
          </a:xfrm>
          <a:prstGeom prst="rect">
            <a:avLst/>
          </a:prstGeom>
          <a:noFill/>
          <a:ln>
            <a:noFill/>
          </a:ln>
        </p:spPr>
      </p:pic>
      <p:pic>
        <p:nvPicPr>
          <p:cNvPr id="162" name="Google Shape;162;p7"/>
          <p:cNvPicPr preferRelativeResize="0"/>
          <p:nvPr/>
        </p:nvPicPr>
        <p:blipFill rotWithShape="1">
          <a:blip r:embed="rId4">
            <a:alphaModFix/>
          </a:blip>
          <a:srcRect b="0" l="0" r="0" t="0"/>
          <a:stretch/>
        </p:blipFill>
        <p:spPr>
          <a:xfrm>
            <a:off x="10700657" y="5946908"/>
            <a:ext cx="1306286" cy="7299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8"/>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wearing hats&#10;&#10;Description automatically generated with low confidence" id="168" name="Google Shape;168;p8"/>
          <p:cNvPicPr preferRelativeResize="0"/>
          <p:nvPr>
            <p:ph idx="1" type="body"/>
          </p:nvPr>
        </p:nvPicPr>
        <p:blipFill rotWithShape="1">
          <a:blip r:embed="rId3">
            <a:alphaModFix/>
          </a:blip>
          <a:srcRect b="-1" l="0" r="0" t="0"/>
          <a:stretch/>
        </p:blipFill>
        <p:spPr>
          <a:xfrm>
            <a:off x="-1" y="10"/>
            <a:ext cx="7370057" cy="6857990"/>
          </a:xfrm>
          <a:prstGeom prst="rect">
            <a:avLst/>
          </a:prstGeom>
          <a:noFill/>
          <a:ln>
            <a:noFill/>
          </a:ln>
        </p:spPr>
      </p:pic>
      <p:pic>
        <p:nvPicPr>
          <p:cNvPr descr="A picture containing clothing, person, smile, human face" id="169" name="Google Shape;169;p8"/>
          <p:cNvPicPr preferRelativeResize="0"/>
          <p:nvPr/>
        </p:nvPicPr>
        <p:blipFill rotWithShape="1">
          <a:blip r:embed="rId4">
            <a:alphaModFix/>
          </a:blip>
          <a:srcRect b="-4" l="0" r="-4" t="0"/>
          <a:stretch/>
        </p:blipFill>
        <p:spPr>
          <a:xfrm>
            <a:off x="7534656" y="1"/>
            <a:ext cx="4657344" cy="3346704"/>
          </a:xfrm>
          <a:prstGeom prst="rect">
            <a:avLst/>
          </a:prstGeom>
          <a:noFill/>
          <a:ln>
            <a:noFill/>
          </a:ln>
        </p:spPr>
      </p:pic>
      <p:pic>
        <p:nvPicPr>
          <p:cNvPr descr="A picture containing person, clothing, human face, smile&#10;&#10;Description automatically generated" id="170" name="Google Shape;170;p8"/>
          <p:cNvPicPr preferRelativeResize="0"/>
          <p:nvPr/>
        </p:nvPicPr>
        <p:blipFill rotWithShape="1">
          <a:blip r:embed="rId5">
            <a:alphaModFix/>
          </a:blip>
          <a:srcRect b="-4" l="0" r="-4" t="0"/>
          <a:stretch/>
        </p:blipFill>
        <p:spPr>
          <a:xfrm>
            <a:off x="7534654" y="3511296"/>
            <a:ext cx="4657346" cy="3346704"/>
          </a:xfrm>
          <a:prstGeom prst="rect">
            <a:avLst/>
          </a:prstGeom>
          <a:noFill/>
          <a:ln>
            <a:noFill/>
          </a:ln>
        </p:spPr>
      </p:pic>
      <p:pic>
        <p:nvPicPr>
          <p:cNvPr id="171" name="Google Shape;171;p8"/>
          <p:cNvPicPr preferRelativeResize="0"/>
          <p:nvPr/>
        </p:nvPicPr>
        <p:blipFill>
          <a:blip r:embed="rId6">
            <a:alphaModFix/>
          </a:blip>
          <a:stretch>
            <a:fillRect/>
          </a:stretch>
        </p:blipFill>
        <p:spPr>
          <a:xfrm>
            <a:off x="10722277" y="5958988"/>
            <a:ext cx="1263036" cy="70582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9"/>
          <p:cNvSpPr txBox="1"/>
          <p:nvPr>
            <p:ph type="title"/>
          </p:nvPr>
        </p:nvSpPr>
        <p:spPr>
          <a:xfrm>
            <a:off x="1006046" y="48031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FB87C"/>
              </a:buClr>
              <a:buSzPts val="4400"/>
              <a:buFont typeface="Rockwell"/>
              <a:buNone/>
            </a:pPr>
            <a:r>
              <a:rPr lang="en-US">
                <a:solidFill>
                  <a:srgbClr val="CFB87C"/>
                </a:solidFill>
              </a:rPr>
              <a:t>Did you know?</a:t>
            </a:r>
            <a:endParaRPr/>
          </a:p>
        </p:txBody>
      </p:sp>
      <p:sp>
        <p:nvSpPr>
          <p:cNvPr id="177" name="Google Shape;177;p9"/>
          <p:cNvSpPr txBox="1"/>
          <p:nvPr>
            <p:ph idx="1" type="body"/>
          </p:nvPr>
        </p:nvSpPr>
        <p:spPr>
          <a:xfrm>
            <a:off x="520844" y="1324407"/>
            <a:ext cx="4720383" cy="467337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FB87C"/>
              </a:buClr>
              <a:buSzPts val="3600"/>
              <a:buNone/>
            </a:pPr>
            <a:r>
              <a:rPr lang="en-US" sz="3600">
                <a:solidFill>
                  <a:srgbClr val="CFB87C"/>
                </a:solidFill>
              </a:rPr>
              <a:t>2024 will be the 35</a:t>
            </a:r>
            <a:r>
              <a:rPr baseline="30000" lang="en-US" sz="3600">
                <a:solidFill>
                  <a:srgbClr val="CFB87C"/>
                </a:solidFill>
              </a:rPr>
              <a:t>th</a:t>
            </a:r>
            <a:r>
              <a:rPr lang="en-US" sz="3600">
                <a:solidFill>
                  <a:srgbClr val="CFB87C"/>
                </a:solidFill>
              </a:rPr>
              <a:t> national conference and the first-ever at the University of Colorado Boulder (CU).  This is the first NOAC west of Iowa since 1988!</a:t>
            </a:r>
            <a:endParaRPr/>
          </a:p>
        </p:txBody>
      </p:sp>
      <p:pic>
        <p:nvPicPr>
          <p:cNvPr descr="A close-up of a patch&#10;&#10;Description automatically generated with low confidence" id="178" name="Google Shape;178;p9"/>
          <p:cNvPicPr preferRelativeResize="0"/>
          <p:nvPr/>
        </p:nvPicPr>
        <p:blipFill rotWithShape="1">
          <a:blip r:embed="rId3">
            <a:alphaModFix/>
          </a:blip>
          <a:srcRect b="0" l="0" r="0" t="0"/>
          <a:stretch/>
        </p:blipFill>
        <p:spPr>
          <a:xfrm>
            <a:off x="10532325" y="1103538"/>
            <a:ext cx="1361295" cy="1012245"/>
          </a:xfrm>
          <a:prstGeom prst="rect">
            <a:avLst/>
          </a:prstGeom>
          <a:noFill/>
          <a:ln>
            <a:noFill/>
          </a:ln>
        </p:spPr>
      </p:pic>
      <p:pic>
        <p:nvPicPr>
          <p:cNvPr descr="A picture containing text, emblem&#10;&#10;Description automatically generated" id="179" name="Google Shape;179;p9"/>
          <p:cNvPicPr preferRelativeResize="0"/>
          <p:nvPr/>
        </p:nvPicPr>
        <p:blipFill rotWithShape="1">
          <a:blip r:embed="rId4">
            <a:alphaModFix/>
          </a:blip>
          <a:srcRect b="0" l="0" r="0" t="0"/>
          <a:stretch/>
        </p:blipFill>
        <p:spPr>
          <a:xfrm>
            <a:off x="9735610" y="-137357"/>
            <a:ext cx="1242333" cy="1576433"/>
          </a:xfrm>
          <a:prstGeom prst="rect">
            <a:avLst/>
          </a:prstGeom>
          <a:noFill/>
          <a:ln>
            <a:noFill/>
          </a:ln>
        </p:spPr>
      </p:pic>
      <p:pic>
        <p:nvPicPr>
          <p:cNvPr descr="A picture containing emblem, symbol, crest, badge&#10;&#10;Description automatically generated" id="180" name="Google Shape;180;p9"/>
          <p:cNvPicPr preferRelativeResize="0"/>
          <p:nvPr/>
        </p:nvPicPr>
        <p:blipFill rotWithShape="1">
          <a:blip r:embed="rId5">
            <a:alphaModFix/>
          </a:blip>
          <a:srcRect b="0" l="0" r="0" t="0"/>
          <a:stretch/>
        </p:blipFill>
        <p:spPr>
          <a:xfrm>
            <a:off x="10195031" y="1117281"/>
            <a:ext cx="1031002" cy="2209291"/>
          </a:xfrm>
          <a:prstGeom prst="rect">
            <a:avLst/>
          </a:prstGeom>
          <a:noFill/>
          <a:ln>
            <a:noFill/>
          </a:ln>
        </p:spPr>
      </p:pic>
      <p:pic>
        <p:nvPicPr>
          <p:cNvPr descr="A picture containing emblem, symbol, crest, badge&#10;&#10;Description automatically generated" id="181" name="Google Shape;181;p9"/>
          <p:cNvPicPr preferRelativeResize="0"/>
          <p:nvPr/>
        </p:nvPicPr>
        <p:blipFill rotWithShape="1">
          <a:blip r:embed="rId6">
            <a:alphaModFix/>
          </a:blip>
          <a:srcRect b="0" l="0" r="0" t="0"/>
          <a:stretch/>
        </p:blipFill>
        <p:spPr>
          <a:xfrm>
            <a:off x="10462741" y="2256923"/>
            <a:ext cx="1208415" cy="1237888"/>
          </a:xfrm>
          <a:prstGeom prst="rect">
            <a:avLst/>
          </a:prstGeom>
          <a:noFill/>
          <a:ln>
            <a:noFill/>
          </a:ln>
        </p:spPr>
      </p:pic>
      <p:pic>
        <p:nvPicPr>
          <p:cNvPr descr="A close up of a patch&#10;&#10;Description automatically generated with low confidence" id="182" name="Google Shape;182;p9"/>
          <p:cNvPicPr preferRelativeResize="0"/>
          <p:nvPr/>
        </p:nvPicPr>
        <p:blipFill rotWithShape="1">
          <a:blip r:embed="rId7">
            <a:alphaModFix/>
          </a:blip>
          <a:srcRect b="0" l="0" r="0" t="0"/>
          <a:stretch/>
        </p:blipFill>
        <p:spPr>
          <a:xfrm>
            <a:off x="10157890" y="2597831"/>
            <a:ext cx="1030621" cy="1643338"/>
          </a:xfrm>
          <a:prstGeom prst="rect">
            <a:avLst/>
          </a:prstGeom>
          <a:noFill/>
          <a:ln>
            <a:noFill/>
          </a:ln>
        </p:spPr>
      </p:pic>
      <p:pic>
        <p:nvPicPr>
          <p:cNvPr descr="A close up of a badge&#10;&#10;Description automatically generated with low confidence" id="183" name="Google Shape;183;p9"/>
          <p:cNvPicPr preferRelativeResize="0"/>
          <p:nvPr/>
        </p:nvPicPr>
        <p:blipFill rotWithShape="1">
          <a:blip r:embed="rId8">
            <a:alphaModFix/>
          </a:blip>
          <a:srcRect b="0" l="0" r="0" t="0"/>
          <a:stretch/>
        </p:blipFill>
        <p:spPr>
          <a:xfrm>
            <a:off x="8832756" y="347953"/>
            <a:ext cx="1247665" cy="2007549"/>
          </a:xfrm>
          <a:prstGeom prst="rect">
            <a:avLst/>
          </a:prstGeom>
          <a:noFill/>
          <a:ln>
            <a:noFill/>
          </a:ln>
        </p:spPr>
      </p:pic>
      <p:pic>
        <p:nvPicPr>
          <p:cNvPr descr="A close-up of a patch&#10;&#10;Description automatically generated with medium confidence" id="184" name="Google Shape;184;p9"/>
          <p:cNvPicPr preferRelativeResize="0"/>
          <p:nvPr/>
        </p:nvPicPr>
        <p:blipFill rotWithShape="1">
          <a:blip r:embed="rId9">
            <a:alphaModFix/>
          </a:blip>
          <a:srcRect b="0" l="0" r="0" t="0"/>
          <a:stretch/>
        </p:blipFill>
        <p:spPr>
          <a:xfrm>
            <a:off x="6360244" y="4815563"/>
            <a:ext cx="1015573" cy="1675853"/>
          </a:xfrm>
          <a:prstGeom prst="rect">
            <a:avLst/>
          </a:prstGeom>
          <a:noFill/>
          <a:ln>
            <a:noFill/>
          </a:ln>
        </p:spPr>
      </p:pic>
      <p:pic>
        <p:nvPicPr>
          <p:cNvPr descr="A picture containing emblem, badge, crest, text&#10;&#10;Description automatically generated" id="185" name="Google Shape;185;p9"/>
          <p:cNvPicPr preferRelativeResize="0"/>
          <p:nvPr/>
        </p:nvPicPr>
        <p:blipFill rotWithShape="1">
          <a:blip r:embed="rId10">
            <a:alphaModFix/>
          </a:blip>
          <a:srcRect b="0" l="0" r="0" t="0"/>
          <a:stretch/>
        </p:blipFill>
        <p:spPr>
          <a:xfrm>
            <a:off x="8467330" y="97553"/>
            <a:ext cx="896306" cy="1480970"/>
          </a:xfrm>
          <a:prstGeom prst="rect">
            <a:avLst/>
          </a:prstGeom>
          <a:noFill/>
          <a:ln>
            <a:noFill/>
          </a:ln>
        </p:spPr>
      </p:pic>
      <p:pic>
        <p:nvPicPr>
          <p:cNvPr descr="A picture containing cartoon&#10;&#10;Description automatically generated" id="186" name="Google Shape;186;p9"/>
          <p:cNvPicPr preferRelativeResize="0"/>
          <p:nvPr/>
        </p:nvPicPr>
        <p:blipFill rotWithShape="1">
          <a:blip r:embed="rId11">
            <a:alphaModFix/>
          </a:blip>
          <a:srcRect b="0" l="0" r="0" t="0"/>
          <a:stretch/>
        </p:blipFill>
        <p:spPr>
          <a:xfrm>
            <a:off x="8844940" y="1488965"/>
            <a:ext cx="1171221" cy="1679886"/>
          </a:xfrm>
          <a:prstGeom prst="rect">
            <a:avLst/>
          </a:prstGeom>
          <a:noFill/>
          <a:ln>
            <a:noFill/>
          </a:ln>
        </p:spPr>
      </p:pic>
      <p:pic>
        <p:nvPicPr>
          <p:cNvPr descr="A close-up of a patch&#10;&#10;Description automatically generated with medium confidence" id="187" name="Google Shape;187;p9"/>
          <p:cNvPicPr preferRelativeResize="0"/>
          <p:nvPr/>
        </p:nvPicPr>
        <p:blipFill rotWithShape="1">
          <a:blip r:embed="rId12">
            <a:alphaModFix/>
          </a:blip>
          <a:srcRect b="0" l="0" r="0" t="0"/>
          <a:stretch/>
        </p:blipFill>
        <p:spPr>
          <a:xfrm>
            <a:off x="10731866" y="-506828"/>
            <a:ext cx="974667" cy="1861525"/>
          </a:xfrm>
          <a:prstGeom prst="rect">
            <a:avLst/>
          </a:prstGeom>
          <a:noFill/>
          <a:ln>
            <a:noFill/>
          </a:ln>
        </p:spPr>
      </p:pic>
      <p:pic>
        <p:nvPicPr>
          <p:cNvPr descr="A hexagon patch with text&#10;&#10;Description automatically generated with low confidence" id="188" name="Google Shape;188;p9"/>
          <p:cNvPicPr preferRelativeResize="0"/>
          <p:nvPr/>
        </p:nvPicPr>
        <p:blipFill rotWithShape="1">
          <a:blip r:embed="rId13">
            <a:alphaModFix/>
          </a:blip>
          <a:srcRect b="0" l="0" r="0" t="0"/>
          <a:stretch/>
        </p:blipFill>
        <p:spPr>
          <a:xfrm>
            <a:off x="10676314" y="3352299"/>
            <a:ext cx="1317627" cy="1269968"/>
          </a:xfrm>
          <a:prstGeom prst="rect">
            <a:avLst/>
          </a:prstGeom>
          <a:noFill/>
          <a:ln>
            <a:noFill/>
          </a:ln>
        </p:spPr>
      </p:pic>
      <p:pic>
        <p:nvPicPr>
          <p:cNvPr descr="A picture containing emblem, crest, symbol, badge&#10;&#10;Description automatically generated" id="189" name="Google Shape;189;p9"/>
          <p:cNvPicPr preferRelativeResize="0"/>
          <p:nvPr/>
        </p:nvPicPr>
        <p:blipFill rotWithShape="1">
          <a:blip r:embed="rId14">
            <a:alphaModFix/>
          </a:blip>
          <a:srcRect b="0" l="0" r="0" t="0"/>
          <a:stretch/>
        </p:blipFill>
        <p:spPr>
          <a:xfrm>
            <a:off x="6703558" y="4647600"/>
            <a:ext cx="860228" cy="1169530"/>
          </a:xfrm>
          <a:prstGeom prst="rect">
            <a:avLst/>
          </a:prstGeom>
          <a:noFill/>
          <a:ln>
            <a:noFill/>
          </a:ln>
        </p:spPr>
      </p:pic>
      <p:pic>
        <p:nvPicPr>
          <p:cNvPr descr="A picture containing emblem, text, symbol, badge&#10;&#10;Description automatically generated" id="190" name="Google Shape;190;p9"/>
          <p:cNvPicPr preferRelativeResize="0"/>
          <p:nvPr/>
        </p:nvPicPr>
        <p:blipFill rotWithShape="1">
          <a:blip r:embed="rId15">
            <a:alphaModFix/>
          </a:blip>
          <a:srcRect b="0" l="0" r="0" t="0"/>
          <a:stretch/>
        </p:blipFill>
        <p:spPr>
          <a:xfrm>
            <a:off x="7651356" y="3178779"/>
            <a:ext cx="1206220" cy="1305430"/>
          </a:xfrm>
          <a:prstGeom prst="rect">
            <a:avLst/>
          </a:prstGeom>
          <a:noFill/>
          <a:ln>
            <a:noFill/>
          </a:ln>
        </p:spPr>
      </p:pic>
      <p:pic>
        <p:nvPicPr>
          <p:cNvPr descr="A picture containing text, emblem, flag, symbol&#10;&#10;Description automatically generated" id="191" name="Google Shape;191;p9"/>
          <p:cNvPicPr preferRelativeResize="0"/>
          <p:nvPr/>
        </p:nvPicPr>
        <p:blipFill rotWithShape="1">
          <a:blip r:embed="rId16">
            <a:alphaModFix/>
          </a:blip>
          <a:srcRect b="0" l="0" r="0" t="0"/>
          <a:stretch/>
        </p:blipFill>
        <p:spPr>
          <a:xfrm>
            <a:off x="6445811" y="3276384"/>
            <a:ext cx="1471152" cy="1474431"/>
          </a:xfrm>
          <a:prstGeom prst="rect">
            <a:avLst/>
          </a:prstGeom>
          <a:noFill/>
          <a:ln>
            <a:noFill/>
          </a:ln>
        </p:spPr>
      </p:pic>
      <p:pic>
        <p:nvPicPr>
          <p:cNvPr descr="A picture containing human face, symbol, emblem, text&#10;&#10;Description automatically generated" id="192" name="Google Shape;192;p9"/>
          <p:cNvPicPr preferRelativeResize="0"/>
          <p:nvPr/>
        </p:nvPicPr>
        <p:blipFill rotWithShape="1">
          <a:blip r:embed="rId17">
            <a:alphaModFix/>
          </a:blip>
          <a:srcRect b="0" l="0" r="0" t="0"/>
          <a:stretch/>
        </p:blipFill>
        <p:spPr>
          <a:xfrm>
            <a:off x="6691346" y="1738277"/>
            <a:ext cx="1348685" cy="2233759"/>
          </a:xfrm>
          <a:prstGeom prst="rect">
            <a:avLst/>
          </a:prstGeom>
          <a:noFill/>
          <a:ln>
            <a:noFill/>
          </a:ln>
        </p:spPr>
      </p:pic>
      <p:pic>
        <p:nvPicPr>
          <p:cNvPr descr="A picture containing text, emblem, symbol, crest&#10;&#10;Description automatically generated" id="193" name="Google Shape;193;p9"/>
          <p:cNvPicPr preferRelativeResize="0"/>
          <p:nvPr/>
        </p:nvPicPr>
        <p:blipFill rotWithShape="1">
          <a:blip r:embed="rId18">
            <a:alphaModFix/>
          </a:blip>
          <a:srcRect b="0" l="0" r="0" t="0"/>
          <a:stretch/>
        </p:blipFill>
        <p:spPr>
          <a:xfrm>
            <a:off x="9339243" y="4916234"/>
            <a:ext cx="1428693" cy="1426449"/>
          </a:xfrm>
          <a:prstGeom prst="rect">
            <a:avLst/>
          </a:prstGeom>
          <a:noFill/>
          <a:ln>
            <a:noFill/>
          </a:ln>
        </p:spPr>
      </p:pic>
      <p:pic>
        <p:nvPicPr>
          <p:cNvPr descr="A picture containing text, emblem, symbol, crest&#10;&#10;Description automatically generated" id="194" name="Google Shape;194;p9"/>
          <p:cNvPicPr preferRelativeResize="0"/>
          <p:nvPr/>
        </p:nvPicPr>
        <p:blipFill rotWithShape="1">
          <a:blip r:embed="rId19">
            <a:alphaModFix/>
          </a:blip>
          <a:srcRect b="0" l="0" r="0" t="0"/>
          <a:stretch/>
        </p:blipFill>
        <p:spPr>
          <a:xfrm>
            <a:off x="9391274" y="3680666"/>
            <a:ext cx="1085461" cy="1607085"/>
          </a:xfrm>
          <a:prstGeom prst="rect">
            <a:avLst/>
          </a:prstGeom>
          <a:noFill/>
          <a:ln>
            <a:noFill/>
          </a:ln>
        </p:spPr>
      </p:pic>
      <p:pic>
        <p:nvPicPr>
          <p:cNvPr descr="A patch of an eagle with an arrow&#10;&#10;Description automatically generated with low confidence" id="195" name="Google Shape;195;p9"/>
          <p:cNvPicPr preferRelativeResize="0"/>
          <p:nvPr/>
        </p:nvPicPr>
        <p:blipFill rotWithShape="1">
          <a:blip r:embed="rId20">
            <a:alphaModFix/>
          </a:blip>
          <a:srcRect b="0" l="0" r="0" t="0"/>
          <a:stretch/>
        </p:blipFill>
        <p:spPr>
          <a:xfrm>
            <a:off x="9403066" y="2308706"/>
            <a:ext cx="1178706" cy="1620721"/>
          </a:xfrm>
          <a:prstGeom prst="rect">
            <a:avLst/>
          </a:prstGeom>
          <a:noFill/>
          <a:ln>
            <a:noFill/>
          </a:ln>
        </p:spPr>
      </p:pic>
      <p:pic>
        <p:nvPicPr>
          <p:cNvPr descr="A close-up of a badge&#10;&#10;Description automatically generated with medium confidence" id="196" name="Google Shape;196;p9"/>
          <p:cNvPicPr preferRelativeResize="0"/>
          <p:nvPr/>
        </p:nvPicPr>
        <p:blipFill rotWithShape="1">
          <a:blip r:embed="rId21">
            <a:alphaModFix/>
          </a:blip>
          <a:srcRect b="0" l="0" r="0" t="0"/>
          <a:stretch/>
        </p:blipFill>
        <p:spPr>
          <a:xfrm>
            <a:off x="6029078" y="4013599"/>
            <a:ext cx="1152340" cy="1407157"/>
          </a:xfrm>
          <a:prstGeom prst="rect">
            <a:avLst/>
          </a:prstGeom>
          <a:noFill/>
          <a:ln>
            <a:noFill/>
          </a:ln>
        </p:spPr>
      </p:pic>
      <p:pic>
        <p:nvPicPr>
          <p:cNvPr descr="A picture containing text, emblem, logo, badge&#10;&#10;Description automatically generated" id="197" name="Google Shape;197;p9"/>
          <p:cNvPicPr preferRelativeResize="0"/>
          <p:nvPr/>
        </p:nvPicPr>
        <p:blipFill rotWithShape="1">
          <a:blip r:embed="rId22">
            <a:alphaModFix/>
          </a:blip>
          <a:srcRect b="0" l="0" r="0" t="0"/>
          <a:stretch/>
        </p:blipFill>
        <p:spPr>
          <a:xfrm>
            <a:off x="7288097" y="4929447"/>
            <a:ext cx="925089" cy="1370712"/>
          </a:xfrm>
          <a:prstGeom prst="rect">
            <a:avLst/>
          </a:prstGeom>
          <a:noFill/>
          <a:ln>
            <a:noFill/>
          </a:ln>
        </p:spPr>
      </p:pic>
      <p:pic>
        <p:nvPicPr>
          <p:cNvPr descr="A picture containing art, creative arts, cartoon&#10;&#10;Description automatically generated" id="198" name="Google Shape;198;p9"/>
          <p:cNvPicPr preferRelativeResize="0"/>
          <p:nvPr/>
        </p:nvPicPr>
        <p:blipFill rotWithShape="1">
          <a:blip r:embed="rId23">
            <a:alphaModFix/>
          </a:blip>
          <a:srcRect b="0" l="0" r="0" t="0"/>
          <a:stretch/>
        </p:blipFill>
        <p:spPr>
          <a:xfrm>
            <a:off x="6907223" y="1143093"/>
            <a:ext cx="1115121" cy="1423936"/>
          </a:xfrm>
          <a:prstGeom prst="rect">
            <a:avLst/>
          </a:prstGeom>
          <a:noFill/>
          <a:ln>
            <a:noFill/>
          </a:ln>
        </p:spPr>
      </p:pic>
      <p:pic>
        <p:nvPicPr>
          <p:cNvPr descr="A picture containing text, emblem, crest, patch&#10;&#10;Description automatically generated" id="199" name="Google Shape;199;p9"/>
          <p:cNvPicPr preferRelativeResize="0"/>
          <p:nvPr/>
        </p:nvPicPr>
        <p:blipFill rotWithShape="1">
          <a:blip r:embed="rId24">
            <a:alphaModFix/>
          </a:blip>
          <a:srcRect b="0" l="0" r="0" t="0"/>
          <a:stretch/>
        </p:blipFill>
        <p:spPr>
          <a:xfrm>
            <a:off x="7651356" y="560248"/>
            <a:ext cx="1060225" cy="1404112"/>
          </a:xfrm>
          <a:prstGeom prst="rect">
            <a:avLst/>
          </a:prstGeom>
          <a:noFill/>
          <a:ln>
            <a:noFill/>
          </a:ln>
        </p:spPr>
      </p:pic>
      <p:pic>
        <p:nvPicPr>
          <p:cNvPr descr="A picture containing text, art&#10;&#10;Description automatically generated" id="200" name="Google Shape;200;p9"/>
          <p:cNvPicPr preferRelativeResize="0"/>
          <p:nvPr/>
        </p:nvPicPr>
        <p:blipFill rotWithShape="1">
          <a:blip r:embed="rId25">
            <a:alphaModFix/>
          </a:blip>
          <a:srcRect b="0" l="0" r="0" t="0"/>
          <a:stretch/>
        </p:blipFill>
        <p:spPr>
          <a:xfrm>
            <a:off x="8522133" y="1322903"/>
            <a:ext cx="851360" cy="1252927"/>
          </a:xfrm>
          <a:prstGeom prst="rect">
            <a:avLst/>
          </a:prstGeom>
          <a:noFill/>
          <a:ln>
            <a:noFill/>
          </a:ln>
        </p:spPr>
      </p:pic>
      <p:pic>
        <p:nvPicPr>
          <p:cNvPr descr="A patch of a person holding a sword&#10;&#10;Description automatically generated with low confidence" id="201" name="Google Shape;201;p9"/>
          <p:cNvPicPr preferRelativeResize="0"/>
          <p:nvPr/>
        </p:nvPicPr>
        <p:blipFill rotWithShape="1">
          <a:blip r:embed="rId26">
            <a:alphaModFix/>
          </a:blip>
          <a:srcRect b="0" l="0" r="0" t="0"/>
          <a:stretch/>
        </p:blipFill>
        <p:spPr>
          <a:xfrm>
            <a:off x="7830748" y="4337814"/>
            <a:ext cx="976668" cy="1275773"/>
          </a:xfrm>
          <a:prstGeom prst="rect">
            <a:avLst/>
          </a:prstGeom>
          <a:noFill/>
          <a:ln>
            <a:noFill/>
          </a:ln>
        </p:spPr>
      </p:pic>
      <p:pic>
        <p:nvPicPr>
          <p:cNvPr descr="A picture containing text, symbol, emblem, crest&#10;&#10;Description automatically generated" id="202" name="Google Shape;202;p9"/>
          <p:cNvPicPr preferRelativeResize="0"/>
          <p:nvPr/>
        </p:nvPicPr>
        <p:blipFill rotWithShape="1">
          <a:blip r:embed="rId27">
            <a:alphaModFix/>
          </a:blip>
          <a:srcRect b="0" l="0" r="0" t="0"/>
          <a:stretch/>
        </p:blipFill>
        <p:spPr>
          <a:xfrm>
            <a:off x="8528526" y="4821849"/>
            <a:ext cx="975461" cy="1276603"/>
          </a:xfrm>
          <a:prstGeom prst="rect">
            <a:avLst/>
          </a:prstGeom>
          <a:noFill/>
          <a:ln>
            <a:noFill/>
          </a:ln>
        </p:spPr>
      </p:pic>
      <p:pic>
        <p:nvPicPr>
          <p:cNvPr descr="A picture containing text, cartoon, poster, collectable&#10;&#10;Description automatically generated" id="203" name="Google Shape;203;p9"/>
          <p:cNvPicPr preferRelativeResize="0"/>
          <p:nvPr/>
        </p:nvPicPr>
        <p:blipFill rotWithShape="1">
          <a:blip r:embed="rId28">
            <a:alphaModFix/>
          </a:blip>
          <a:srcRect b="0" l="0" r="0" t="0"/>
          <a:stretch/>
        </p:blipFill>
        <p:spPr>
          <a:xfrm>
            <a:off x="7490432" y="1884365"/>
            <a:ext cx="1060224" cy="1280994"/>
          </a:xfrm>
          <a:prstGeom prst="rect">
            <a:avLst/>
          </a:prstGeom>
          <a:noFill/>
          <a:ln>
            <a:noFill/>
          </a:ln>
        </p:spPr>
      </p:pic>
      <p:pic>
        <p:nvPicPr>
          <p:cNvPr descr="A patch of a child scout&#10;&#10;Description automatically generated with low confidence" id="204" name="Google Shape;204;p9"/>
          <p:cNvPicPr preferRelativeResize="0"/>
          <p:nvPr/>
        </p:nvPicPr>
        <p:blipFill rotWithShape="1">
          <a:blip r:embed="rId29">
            <a:alphaModFix/>
          </a:blip>
          <a:srcRect b="0" l="0" r="0" t="0"/>
          <a:stretch/>
        </p:blipFill>
        <p:spPr>
          <a:xfrm>
            <a:off x="9547626" y="1037752"/>
            <a:ext cx="1197947" cy="1531430"/>
          </a:xfrm>
          <a:prstGeom prst="rect">
            <a:avLst/>
          </a:prstGeom>
          <a:noFill/>
          <a:ln>
            <a:noFill/>
          </a:ln>
        </p:spPr>
      </p:pic>
      <p:pic>
        <p:nvPicPr>
          <p:cNvPr descr="A picture containing text, poster, graphic design, graphics&#10;&#10;Description automatically generated" id="205" name="Google Shape;205;p9"/>
          <p:cNvPicPr preferRelativeResize="0"/>
          <p:nvPr/>
        </p:nvPicPr>
        <p:blipFill rotWithShape="1">
          <a:blip r:embed="rId30">
            <a:alphaModFix/>
          </a:blip>
          <a:srcRect b="0" l="0" r="0" t="0"/>
          <a:stretch/>
        </p:blipFill>
        <p:spPr>
          <a:xfrm>
            <a:off x="7160813" y="3556797"/>
            <a:ext cx="1056794" cy="1558693"/>
          </a:xfrm>
          <a:prstGeom prst="rect">
            <a:avLst/>
          </a:prstGeom>
          <a:noFill/>
          <a:ln>
            <a:noFill/>
          </a:ln>
        </p:spPr>
      </p:pic>
      <p:pic>
        <p:nvPicPr>
          <p:cNvPr descr="A picture containing text, sign&#10;&#10;Description automatically generated" id="206" name="Google Shape;206;p9"/>
          <p:cNvPicPr preferRelativeResize="0"/>
          <p:nvPr/>
        </p:nvPicPr>
        <p:blipFill rotWithShape="1">
          <a:blip r:embed="rId31">
            <a:alphaModFix/>
          </a:blip>
          <a:srcRect b="0" l="0" r="0" t="0"/>
          <a:stretch/>
        </p:blipFill>
        <p:spPr>
          <a:xfrm>
            <a:off x="8158624" y="2444935"/>
            <a:ext cx="1516621" cy="1231497"/>
          </a:xfrm>
          <a:prstGeom prst="rect">
            <a:avLst/>
          </a:prstGeom>
          <a:noFill/>
          <a:ln>
            <a:noFill/>
          </a:ln>
        </p:spPr>
      </p:pic>
      <p:pic>
        <p:nvPicPr>
          <p:cNvPr descr="A picture containing text, emblem, logo, symbol&#10;&#10;Description automatically generated" id="207" name="Google Shape;207;p9"/>
          <p:cNvPicPr preferRelativeResize="0"/>
          <p:nvPr/>
        </p:nvPicPr>
        <p:blipFill rotWithShape="1">
          <a:blip r:embed="rId32">
            <a:alphaModFix/>
          </a:blip>
          <a:srcRect b="0" l="0" r="0" t="0"/>
          <a:stretch/>
        </p:blipFill>
        <p:spPr>
          <a:xfrm>
            <a:off x="8601491" y="3402208"/>
            <a:ext cx="1339879" cy="1652144"/>
          </a:xfrm>
          <a:prstGeom prst="rect">
            <a:avLst/>
          </a:prstGeom>
          <a:noFill/>
          <a:ln>
            <a:noFill/>
          </a:ln>
        </p:spPr>
      </p:pic>
      <p:pic>
        <p:nvPicPr>
          <p:cNvPr descr="A picture containing emblem, trademark, text, symbol&#10;&#10;Description automatically generated" id="208" name="Google Shape;208;p9"/>
          <p:cNvPicPr preferRelativeResize="0"/>
          <p:nvPr/>
        </p:nvPicPr>
        <p:blipFill rotWithShape="1">
          <a:blip r:embed="rId33">
            <a:alphaModFix/>
          </a:blip>
          <a:srcRect b="0" l="0" r="0" t="0"/>
          <a:stretch/>
        </p:blipFill>
        <p:spPr>
          <a:xfrm>
            <a:off x="6091019" y="333844"/>
            <a:ext cx="1673470" cy="1637203"/>
          </a:xfrm>
          <a:prstGeom prst="rect">
            <a:avLst/>
          </a:prstGeom>
          <a:noFill/>
          <a:ln>
            <a:noFill/>
          </a:ln>
        </p:spPr>
      </p:pic>
      <p:pic>
        <p:nvPicPr>
          <p:cNvPr descr="A blue patch with white text and red arrow&#10;&#10;Description automatically generated with low confidence" id="209" name="Google Shape;209;p9"/>
          <p:cNvPicPr preferRelativeResize="0"/>
          <p:nvPr/>
        </p:nvPicPr>
        <p:blipFill rotWithShape="1">
          <a:blip r:embed="rId34">
            <a:alphaModFix/>
          </a:blip>
          <a:srcRect b="0" l="0" r="0" t="0"/>
          <a:stretch/>
        </p:blipFill>
        <p:spPr>
          <a:xfrm>
            <a:off x="10150032" y="3899129"/>
            <a:ext cx="1346539" cy="1083494"/>
          </a:xfrm>
          <a:prstGeom prst="rect">
            <a:avLst/>
          </a:prstGeom>
          <a:noFill/>
          <a:ln>
            <a:noFill/>
          </a:ln>
        </p:spPr>
      </p:pic>
      <p:pic>
        <p:nvPicPr>
          <p:cNvPr descr="A picture containing emblem, text, symbol, logo&#10;&#10;Description automatically generated" id="210" name="Google Shape;210;p9"/>
          <p:cNvPicPr preferRelativeResize="0"/>
          <p:nvPr/>
        </p:nvPicPr>
        <p:blipFill rotWithShape="1">
          <a:blip r:embed="rId35">
            <a:alphaModFix/>
          </a:blip>
          <a:srcRect b="0" l="0" r="0" t="0"/>
          <a:stretch/>
        </p:blipFill>
        <p:spPr>
          <a:xfrm>
            <a:off x="10123594" y="4772472"/>
            <a:ext cx="1092688" cy="1051046"/>
          </a:xfrm>
          <a:prstGeom prst="rect">
            <a:avLst/>
          </a:prstGeom>
          <a:noFill/>
          <a:ln>
            <a:noFill/>
          </a:ln>
        </p:spPr>
      </p:pic>
      <p:pic>
        <p:nvPicPr>
          <p:cNvPr descr="A picture containing text, emblem, symbol, crest&#10;&#10;Description automatically generated" id="211" name="Google Shape;211;p9"/>
          <p:cNvPicPr preferRelativeResize="0"/>
          <p:nvPr/>
        </p:nvPicPr>
        <p:blipFill rotWithShape="1">
          <a:blip r:embed="rId36">
            <a:alphaModFix/>
          </a:blip>
          <a:srcRect b="0" l="0" r="0" t="0"/>
          <a:stretch/>
        </p:blipFill>
        <p:spPr>
          <a:xfrm>
            <a:off x="10816120" y="4659718"/>
            <a:ext cx="1256543" cy="142644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2021-07-17T17:46:53Z</dcterms:created>
  <dc:creator>Microsoft Office User</dc:creator>
</cp:coreProperties>
</file>